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7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8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9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0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3" r:id="rId7"/>
    <p:sldMasterId id="2147483738" r:id="rId8"/>
    <p:sldMasterId id="2147483753" r:id="rId9"/>
    <p:sldMasterId id="2147483768" r:id="rId10"/>
    <p:sldMasterId id="2147483783" r:id="rId11"/>
  </p:sldMasterIdLst>
  <p:notesMasterIdLst>
    <p:notesMasterId r:id="rId25"/>
  </p:notesMasterIdLst>
  <p:sldIdLst>
    <p:sldId id="25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8" r:id="rId23"/>
    <p:sldId id="270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11" Type="http://schemas.openxmlformats.org/officeDocument/2006/relationships/image" Target="../media/image12.wmf"/><Relationship Id="rId5" Type="http://schemas.openxmlformats.org/officeDocument/2006/relationships/image" Target="../media/image6.wmf"/><Relationship Id="rId10" Type="http://schemas.openxmlformats.org/officeDocument/2006/relationships/image" Target="../media/image11.wmf"/><Relationship Id="rId4" Type="http://schemas.openxmlformats.org/officeDocument/2006/relationships/image" Target="../media/image5.wmf"/><Relationship Id="rId9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4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13" Type="http://schemas.openxmlformats.org/officeDocument/2006/relationships/image" Target="../media/image29.wmf"/><Relationship Id="rId3" Type="http://schemas.openxmlformats.org/officeDocument/2006/relationships/image" Target="../media/image19.wmf"/><Relationship Id="rId7" Type="http://schemas.openxmlformats.org/officeDocument/2006/relationships/image" Target="../media/image23.wmf"/><Relationship Id="rId12" Type="http://schemas.openxmlformats.org/officeDocument/2006/relationships/image" Target="../media/image28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6" Type="http://schemas.openxmlformats.org/officeDocument/2006/relationships/image" Target="../media/image22.wmf"/><Relationship Id="rId11" Type="http://schemas.openxmlformats.org/officeDocument/2006/relationships/image" Target="../media/image27.wmf"/><Relationship Id="rId5" Type="http://schemas.openxmlformats.org/officeDocument/2006/relationships/image" Target="../media/image21.wmf"/><Relationship Id="rId10" Type="http://schemas.openxmlformats.org/officeDocument/2006/relationships/image" Target="../media/image26.wmf"/><Relationship Id="rId4" Type="http://schemas.openxmlformats.org/officeDocument/2006/relationships/image" Target="../media/image20.wmf"/><Relationship Id="rId9" Type="http://schemas.openxmlformats.org/officeDocument/2006/relationships/image" Target="../media/image25.wmf"/><Relationship Id="rId14" Type="http://schemas.openxmlformats.org/officeDocument/2006/relationships/image" Target="../media/image3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4" Type="http://schemas.openxmlformats.org/officeDocument/2006/relationships/image" Target="../media/image3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6" Type="http://schemas.openxmlformats.org/officeDocument/2006/relationships/image" Target="../media/image43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5" Type="http://schemas.openxmlformats.org/officeDocument/2006/relationships/image" Target="../media/image48.wmf"/><Relationship Id="rId4" Type="http://schemas.openxmlformats.org/officeDocument/2006/relationships/image" Target="../media/image4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7" Type="http://schemas.openxmlformats.org/officeDocument/2006/relationships/image" Target="../media/image54.wmf"/><Relationship Id="rId2" Type="http://schemas.openxmlformats.org/officeDocument/2006/relationships/image" Target="../media/image49.wmf"/><Relationship Id="rId1" Type="http://schemas.openxmlformats.org/officeDocument/2006/relationships/image" Target="../media/image44.wmf"/><Relationship Id="rId6" Type="http://schemas.openxmlformats.org/officeDocument/2006/relationships/image" Target="../media/image53.wmf"/><Relationship Id="rId5" Type="http://schemas.openxmlformats.org/officeDocument/2006/relationships/image" Target="../media/image52.wmf"/><Relationship Id="rId4" Type="http://schemas.openxmlformats.org/officeDocument/2006/relationships/image" Target="../media/image5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44.wmf"/><Relationship Id="rId4" Type="http://schemas.openxmlformats.org/officeDocument/2006/relationships/image" Target="../media/image5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45EA00-86FE-46CB-B31D-8C5529AB23A4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9305F8-E522-4D5E-A628-B0BB43AC05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315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/>
            <a:fld id="{1C97DFB2-EE0E-496B-93B0-8B6A8DD3BD45}" type="slidenum">
              <a:rPr lang="ru-RU" altLang="ru-RU">
                <a:solidFill>
                  <a:srgbClr val="000000"/>
                </a:solidFill>
                <a:ea typeface="DejaVu Sans" charset="0"/>
                <a:cs typeface="DejaVu Sans" charset="0"/>
              </a:rPr>
              <a:pPr eaLnBrk="1" hangingPunct="1"/>
              <a:t>2</a:t>
            </a:fld>
            <a:endParaRPr lang="ru-RU" altLang="ru-RU">
              <a:solidFill>
                <a:srgbClr val="000000"/>
              </a:solidFill>
              <a:ea typeface="DejaVu Sans" charset="0"/>
              <a:cs typeface="DejaVu Sans" charset="0"/>
            </a:endParaRPr>
          </a:p>
        </p:txBody>
      </p:sp>
      <p:sp>
        <p:nvSpPr>
          <p:cNvPr id="2662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662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altLang="ru-RU" smtClean="0">
              <a:latin typeface="Calibri" pitchFamily="32" charset="0"/>
              <a:ea typeface="Droid Sans Fallback" charset="0"/>
              <a:cs typeface="Droid Sans Fallback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/>
            <a:fld id="{DA044BDB-70DF-4D36-A0C4-3575015EFB7D}" type="slidenum">
              <a:rPr lang="ru-RU" altLang="ru-RU">
                <a:solidFill>
                  <a:srgbClr val="000000"/>
                </a:solidFill>
                <a:ea typeface="DejaVu Sans" charset="0"/>
                <a:cs typeface="DejaVu Sans" charset="0"/>
              </a:rPr>
              <a:pPr eaLnBrk="1" hangingPunct="1"/>
              <a:t>3</a:t>
            </a:fld>
            <a:endParaRPr lang="ru-RU" altLang="ru-RU">
              <a:solidFill>
                <a:srgbClr val="000000"/>
              </a:solidFill>
              <a:ea typeface="DejaVu Sans" charset="0"/>
              <a:cs typeface="DejaVu Sans" charset="0"/>
            </a:endParaRPr>
          </a:p>
        </p:txBody>
      </p:sp>
      <p:sp>
        <p:nvSpPr>
          <p:cNvPr id="2765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altLang="ru-RU" smtClean="0">
              <a:latin typeface="Calibri" pitchFamily="32" charset="0"/>
              <a:ea typeface="Droid Sans Fallback" charset="0"/>
              <a:cs typeface="Droid Sans Fallback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/>
            <a:fld id="{90E9AD17-7B3C-47DD-8856-43F093812506}" type="slidenum">
              <a:rPr lang="ru-RU" altLang="ru-RU">
                <a:solidFill>
                  <a:srgbClr val="000000"/>
                </a:solidFill>
                <a:ea typeface="DejaVu Sans" charset="0"/>
                <a:cs typeface="DejaVu Sans" charset="0"/>
              </a:rPr>
              <a:pPr eaLnBrk="1" hangingPunct="1"/>
              <a:t>4</a:t>
            </a:fld>
            <a:endParaRPr lang="ru-RU" altLang="ru-RU">
              <a:solidFill>
                <a:srgbClr val="000000"/>
              </a:solidFill>
              <a:ea typeface="DejaVu Sans" charset="0"/>
              <a:cs typeface="DejaVu Sans" charset="0"/>
            </a:endParaRPr>
          </a:p>
        </p:txBody>
      </p:sp>
      <p:sp>
        <p:nvSpPr>
          <p:cNvPr id="2867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altLang="ru-RU" smtClean="0">
              <a:latin typeface="Calibri" pitchFamily="32" charset="0"/>
              <a:ea typeface="Droid Sans Fallback" charset="0"/>
              <a:cs typeface="Droid Sans Fallback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/>
            <a:fld id="{8E60DF99-F7E7-430B-B4C7-3E4DCF387E8F}" type="slidenum">
              <a:rPr lang="ru-RU" altLang="ru-RU">
                <a:solidFill>
                  <a:srgbClr val="000000"/>
                </a:solidFill>
                <a:ea typeface="DejaVu Sans" charset="0"/>
                <a:cs typeface="DejaVu Sans" charset="0"/>
              </a:rPr>
              <a:pPr eaLnBrk="1" hangingPunct="1"/>
              <a:t>5</a:t>
            </a:fld>
            <a:endParaRPr lang="ru-RU" altLang="ru-RU">
              <a:solidFill>
                <a:srgbClr val="000000"/>
              </a:solidFill>
              <a:ea typeface="DejaVu Sans" charset="0"/>
              <a:cs typeface="DejaVu Sans" charset="0"/>
            </a:endParaRPr>
          </a:p>
        </p:txBody>
      </p:sp>
      <p:sp>
        <p:nvSpPr>
          <p:cNvPr id="2969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70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altLang="ru-RU" smtClean="0">
              <a:latin typeface="Calibri" pitchFamily="32" charset="0"/>
              <a:ea typeface="Droid Sans Fallback" charset="0"/>
              <a:cs typeface="Droid Sans Fallback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/>
            <a:fld id="{F35BF7A4-3321-42A4-AA4C-4EECEF381FFD}" type="slidenum">
              <a:rPr lang="ru-RU" altLang="ru-RU">
                <a:solidFill>
                  <a:srgbClr val="000000"/>
                </a:solidFill>
                <a:ea typeface="DejaVu Sans" charset="0"/>
                <a:cs typeface="DejaVu Sans" charset="0"/>
              </a:rPr>
              <a:pPr eaLnBrk="1" hangingPunct="1"/>
              <a:t>6</a:t>
            </a:fld>
            <a:endParaRPr lang="ru-RU" altLang="ru-RU">
              <a:solidFill>
                <a:srgbClr val="000000"/>
              </a:solidFill>
              <a:ea typeface="DejaVu Sans" charset="0"/>
              <a:cs typeface="DejaVu Sans" charset="0"/>
            </a:endParaRPr>
          </a:p>
        </p:txBody>
      </p:sp>
      <p:sp>
        <p:nvSpPr>
          <p:cNvPr id="3072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2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altLang="ru-RU" smtClean="0">
              <a:latin typeface="Calibri" pitchFamily="32" charset="0"/>
              <a:ea typeface="Droid Sans Fallback" charset="0"/>
              <a:cs typeface="Droid Sans Fallback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DEBAFB-A169-4F86-81D1-7880CA66AB9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77643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1C2F00-D983-46CB-8C96-4BE804F604B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187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0A2EA-532E-43F7-A15F-3C98A7AE814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199431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5425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704C05-F05E-4CA8-80DF-E87002EB0F8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109124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912D1C-45E6-406E-B206-117D744D149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778002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CF9886-E93C-46FA-8BE9-3973E779973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04393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6C49C-63EC-40F3-AA7B-E2E2CE6F4A5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158204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23C09E-1261-43F8-B5EB-02CD728732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17348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8729F-F1D4-4547-97F8-F493338C83E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946167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C885D5-AACF-4EF3-9BB3-F396AC12D34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201513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-206375"/>
            <a:ext cx="2055813" cy="63277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-206375"/>
            <a:ext cx="6016625" cy="63277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CB01DA-FB11-4CA6-BE8E-12FF0D4F541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178221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3281E3-2F4B-4FD4-A14F-E249557BEE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545935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BBF317-1974-4F3C-894C-C01BC09CB9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575382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C61D98-EC1B-45A1-AE5E-CF8ED296E4F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76787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5425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6D68B6-7293-4F2F-9CF7-E6BF458C084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53004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55D26-F507-4BD3-9511-00F2E5826C7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24659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55FAD4-D13E-41D2-8EF6-F9A733C5A06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773126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11AFD4-7614-4CFA-A201-F51792682DF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145329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33304E-476B-4A8C-B830-805B19A0DAF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560317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205D7B-5FFD-43DB-A649-FE5C3303EA5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894601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A92120-D3CF-4769-BA70-6156FEE175A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930697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-206375"/>
            <a:ext cx="2055813" cy="63277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-206375"/>
            <a:ext cx="6016625" cy="63277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FA4B81-FDA3-48CA-ACF5-C37EBA97789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156391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156D41-F3D3-4F4D-B7B9-575A6269E79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10280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1276E-9A63-4B3C-A37F-41535982253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163444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176C33-8E05-4DC8-B4F2-F25492BC8AF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819822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5425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69D21-24EA-499E-B637-843F3BB9F66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379369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7693F0-2134-4440-8A08-2381A7B8993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216680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7442E6-BB9A-4530-9FE3-4C0686EEC6B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91938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0C930-6314-4AF9-B2DD-41FE20CC8C2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4081206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293F23-6887-4815-9499-742E3D1DD9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710553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E96DC5-7D6B-4A67-AC28-ED9E0C36893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436867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63803A-EE89-4173-A058-8CD8D54BCC8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726061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-206375"/>
            <a:ext cx="2055813" cy="63277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-206375"/>
            <a:ext cx="6016625" cy="63277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BC7D2-3FA6-4EBD-82FB-4E2A5BE9335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789150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156D41-F3D3-4F4D-B7B9-575A6269E79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344558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1276E-9A63-4B3C-A37F-41535982253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4574825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176C33-8E05-4DC8-B4F2-F25492BC8AF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3169202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5425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69D21-24EA-499E-B637-843F3BB9F66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7100320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7693F0-2134-4440-8A08-2381A7B8993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8277145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7442E6-BB9A-4530-9FE3-4C0686EEC6B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495467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0C930-6314-4AF9-B2DD-41FE20CC8C2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7256935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293F23-6887-4815-9499-742E3D1DD9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1602755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E96DC5-7D6B-4A67-AC28-ED9E0C36893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2831381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63803A-EE89-4173-A058-8CD8D54BCC8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4248369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-206375"/>
            <a:ext cx="2055813" cy="63277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-206375"/>
            <a:ext cx="6016625" cy="63277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BC7D2-3FA6-4EBD-82FB-4E2A5BE9335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3607728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BDC7EF-AB39-4B52-8617-1B1C48F026C5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65550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A1E376-0D38-4929-8FD4-91AA65F37E39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68244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B0FEC4-B34D-443E-8831-DFECCB406E48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18934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DC6C31-A86D-4822-A8C5-BFACCC4B6D65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31890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78DF58-C450-44FE-A09A-4F1AF8CBBEA7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78671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7E7E8-55E8-481C-A7B5-275813830E82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17007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A84EE-945A-4621-9AB4-820F387A6F2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79693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750023-383D-4350-87D4-D8CE7A20F462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39190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7B234-E326-4B28-AEF1-E172A3560506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94372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6A8CD8-FF96-4A9C-BE49-D9BB4246751A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6024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A56A96-DCCB-47D4-A6C9-33DC1AD739DA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99675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FD5976-E492-4CEA-A127-0611E123DF17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41949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3A05E-3AEE-4BE9-B075-EFB727DFE69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34585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5F7032-8C8C-45D0-B5B9-EB489A81DB25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06989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A601F-B0C2-43EC-83F5-3E4D47BD1344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89917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A3CE2-1094-4698-A5EB-0298CC579E03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44946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A77C85-F6A5-43C0-996C-BC1A143A6572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31663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231044-0436-41FA-AD13-CD8130962F6C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82970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867E4F-56D9-46EC-9B07-7E8FD305C5E4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01375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208135-3B80-49E7-86DE-F8D7C92783C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98543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88177C-EFD6-4F9E-9F5A-25C4E244E33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97088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BC769-E679-4C6C-928E-CFD2711C4800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76115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29B814-738B-457F-9B2F-92014AB8B0F0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48596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64C5C-A0F6-4907-ACAB-70D6E8294503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29460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7054A0-8B99-4596-9438-45AAF4DB46D1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15175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07F789-3C1D-4633-9FF6-C2CCD91983BA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79608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785C0-5DFB-40F4-84AC-6F38EAA7326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93157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E428A3-137F-4DBA-AE0F-0C87CC7EDA4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84826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A601F-B0C2-43EC-83F5-3E4D47BD1344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77507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A3CE2-1094-4698-A5EB-0298CC579E03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9595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A77C85-F6A5-43C0-996C-BC1A143A6572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38704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231044-0436-41FA-AD13-CD8130962F6C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32610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867E4F-56D9-46EC-9B07-7E8FD305C5E4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73634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208135-3B80-49E7-86DE-F8D7C92783C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26668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88177C-EFD6-4F9E-9F5A-25C4E244E33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65745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BC769-E679-4C6C-928E-CFD2711C4800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01052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29B814-738B-457F-9B2F-92014AB8B0F0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47378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64C5C-A0F6-4907-ACAB-70D6E8294503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78736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7054A0-8B99-4596-9438-45AAF4DB46D1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70819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07F789-3C1D-4633-9FF6-C2CCD91983BA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32192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785C0-5DFB-40F4-84AC-6F38EAA7326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59274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E428A3-137F-4DBA-AE0F-0C87CC7EDA4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47847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A601F-B0C2-43EC-83F5-3E4D47BD1344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09478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A3CE2-1094-4698-A5EB-0298CC579E03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15030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A77C85-F6A5-43C0-996C-BC1A143A6572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38330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231044-0436-41FA-AD13-CD8130962F6C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77701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867E4F-56D9-46EC-9B07-7E8FD305C5E4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05649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208135-3B80-49E7-86DE-F8D7C92783C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86241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88177C-EFD6-4F9E-9F5A-25C4E244E33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81002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BC769-E679-4C6C-928E-CFD2711C4800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55590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29B814-738B-457F-9B2F-92014AB8B0F0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8004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64C5C-A0F6-4907-ACAB-70D6E8294503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46739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7054A0-8B99-4596-9438-45AAF4DB46D1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66351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07F789-3C1D-4633-9FF6-C2CCD91983BA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26173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785C0-5DFB-40F4-84AC-6F38EAA7326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53219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E428A3-137F-4DBA-AE0F-0C87CC7EDA4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19647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A601F-B0C2-43EC-83F5-3E4D47BD1344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4705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A3CE2-1094-4698-A5EB-0298CC579E03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47149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A77C85-F6A5-43C0-996C-BC1A143A6572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10478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231044-0436-41FA-AD13-CD8130962F6C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58530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867E4F-56D9-46EC-9B07-7E8FD305C5E4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1487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208135-3B80-49E7-86DE-F8D7C92783C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44619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88177C-EFD6-4F9E-9F5A-25C4E244E33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17192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BC769-E679-4C6C-928E-CFD2711C4800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11202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29B814-738B-457F-9B2F-92014AB8B0F0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8343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64C5C-A0F6-4907-ACAB-70D6E8294503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74845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7054A0-8B99-4596-9438-45AAF4DB46D1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16884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07F789-3C1D-4633-9FF6-C2CCD91983BA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42439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785C0-5DFB-40F4-84AC-6F38EAA7326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17768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E428A3-137F-4DBA-AE0F-0C87CC7EDA4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12852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2413" cy="6858000"/>
            <a:chOff x="0" y="0"/>
            <a:chExt cx="5759" cy="4320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7" name="Line 4"/>
              <p:cNvSpPr>
                <a:spLocks noChangeShapeType="1"/>
              </p:cNvSpPr>
              <p:nvPr/>
            </p:nvSpPr>
            <p:spPr bwMode="auto">
              <a:xfrm>
                <a:off x="0" y="144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8" name="Line 5"/>
              <p:cNvSpPr>
                <a:spLocks noChangeShapeType="1"/>
              </p:cNvSpPr>
              <p:nvPr/>
            </p:nvSpPr>
            <p:spPr bwMode="auto">
              <a:xfrm>
                <a:off x="0" y="336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9" name="Line 6"/>
              <p:cNvSpPr>
                <a:spLocks noChangeShapeType="1"/>
              </p:cNvSpPr>
              <p:nvPr/>
            </p:nvSpPr>
            <p:spPr bwMode="auto">
              <a:xfrm>
                <a:off x="0" y="528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" name="Line 7"/>
              <p:cNvSpPr>
                <a:spLocks noChangeShapeType="1"/>
              </p:cNvSpPr>
              <p:nvPr/>
            </p:nvSpPr>
            <p:spPr bwMode="auto">
              <a:xfrm>
                <a:off x="0" y="720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1" name="Line 8"/>
              <p:cNvSpPr>
                <a:spLocks noChangeShapeType="1"/>
              </p:cNvSpPr>
              <p:nvPr/>
            </p:nvSpPr>
            <p:spPr bwMode="auto">
              <a:xfrm>
                <a:off x="0" y="912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2" name="Line 9"/>
              <p:cNvSpPr>
                <a:spLocks noChangeShapeType="1"/>
              </p:cNvSpPr>
              <p:nvPr/>
            </p:nvSpPr>
            <p:spPr bwMode="auto">
              <a:xfrm>
                <a:off x="0" y="1104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3" name="Line 10"/>
              <p:cNvSpPr>
                <a:spLocks noChangeShapeType="1"/>
              </p:cNvSpPr>
              <p:nvPr/>
            </p:nvSpPr>
            <p:spPr bwMode="auto">
              <a:xfrm>
                <a:off x="0" y="1296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4" name="Line 11"/>
              <p:cNvSpPr>
                <a:spLocks noChangeShapeType="1"/>
              </p:cNvSpPr>
              <p:nvPr/>
            </p:nvSpPr>
            <p:spPr bwMode="auto">
              <a:xfrm>
                <a:off x="0" y="1488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5" name="Line 12"/>
              <p:cNvSpPr>
                <a:spLocks noChangeShapeType="1"/>
              </p:cNvSpPr>
              <p:nvPr/>
            </p:nvSpPr>
            <p:spPr bwMode="auto">
              <a:xfrm>
                <a:off x="0" y="1680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6" name="Line 13"/>
              <p:cNvSpPr>
                <a:spLocks noChangeShapeType="1"/>
              </p:cNvSpPr>
              <p:nvPr/>
            </p:nvSpPr>
            <p:spPr bwMode="auto">
              <a:xfrm>
                <a:off x="0" y="1872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7" name="Line 14"/>
              <p:cNvSpPr>
                <a:spLocks noChangeShapeType="1"/>
              </p:cNvSpPr>
              <p:nvPr/>
            </p:nvSpPr>
            <p:spPr bwMode="auto">
              <a:xfrm>
                <a:off x="0" y="2064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8" name="Line 15"/>
              <p:cNvSpPr>
                <a:spLocks noChangeShapeType="1"/>
              </p:cNvSpPr>
              <p:nvPr/>
            </p:nvSpPr>
            <p:spPr bwMode="auto">
              <a:xfrm>
                <a:off x="0" y="2256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9" name="Line 16"/>
              <p:cNvSpPr>
                <a:spLocks noChangeShapeType="1"/>
              </p:cNvSpPr>
              <p:nvPr/>
            </p:nvSpPr>
            <p:spPr bwMode="auto">
              <a:xfrm>
                <a:off x="0" y="2448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0" name="Line 17"/>
              <p:cNvSpPr>
                <a:spLocks noChangeShapeType="1"/>
              </p:cNvSpPr>
              <p:nvPr/>
            </p:nvSpPr>
            <p:spPr bwMode="auto">
              <a:xfrm>
                <a:off x="0" y="2640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1" name="Line 18"/>
              <p:cNvSpPr>
                <a:spLocks noChangeShapeType="1"/>
              </p:cNvSpPr>
              <p:nvPr/>
            </p:nvSpPr>
            <p:spPr bwMode="auto">
              <a:xfrm>
                <a:off x="0" y="2832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2" name="Line 19"/>
              <p:cNvSpPr>
                <a:spLocks noChangeShapeType="1"/>
              </p:cNvSpPr>
              <p:nvPr/>
            </p:nvSpPr>
            <p:spPr bwMode="auto">
              <a:xfrm>
                <a:off x="0" y="3024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" name="Line 20"/>
              <p:cNvSpPr>
                <a:spLocks noChangeShapeType="1"/>
              </p:cNvSpPr>
              <p:nvPr/>
            </p:nvSpPr>
            <p:spPr bwMode="auto">
              <a:xfrm>
                <a:off x="0" y="3216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" name="Line 21"/>
              <p:cNvSpPr>
                <a:spLocks noChangeShapeType="1"/>
              </p:cNvSpPr>
              <p:nvPr/>
            </p:nvSpPr>
            <p:spPr bwMode="auto">
              <a:xfrm>
                <a:off x="0" y="3408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5" name="Line 22"/>
              <p:cNvSpPr>
                <a:spLocks noChangeShapeType="1"/>
              </p:cNvSpPr>
              <p:nvPr/>
            </p:nvSpPr>
            <p:spPr bwMode="auto">
              <a:xfrm>
                <a:off x="0" y="3600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6" name="Line 23"/>
              <p:cNvSpPr>
                <a:spLocks noChangeShapeType="1"/>
              </p:cNvSpPr>
              <p:nvPr/>
            </p:nvSpPr>
            <p:spPr bwMode="auto">
              <a:xfrm>
                <a:off x="0" y="3792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7" name="Line 24"/>
              <p:cNvSpPr>
                <a:spLocks noChangeShapeType="1"/>
              </p:cNvSpPr>
              <p:nvPr/>
            </p:nvSpPr>
            <p:spPr bwMode="auto">
              <a:xfrm>
                <a:off x="0" y="3984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8" name="Line 25"/>
              <p:cNvSpPr>
                <a:spLocks noChangeShapeType="1"/>
              </p:cNvSpPr>
              <p:nvPr/>
            </p:nvSpPr>
            <p:spPr bwMode="auto">
              <a:xfrm>
                <a:off x="0" y="4176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9" name="Line 26"/>
              <p:cNvSpPr>
                <a:spLocks noChangeShapeType="1"/>
              </p:cNvSpPr>
              <p:nvPr/>
            </p:nvSpPr>
            <p:spPr bwMode="auto">
              <a:xfrm>
                <a:off x="14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0" name="Line 27"/>
              <p:cNvSpPr>
                <a:spLocks noChangeShapeType="1"/>
              </p:cNvSpPr>
              <p:nvPr/>
            </p:nvSpPr>
            <p:spPr bwMode="auto">
              <a:xfrm>
                <a:off x="33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1" name="Line 28"/>
              <p:cNvSpPr>
                <a:spLocks noChangeShapeType="1"/>
              </p:cNvSpPr>
              <p:nvPr/>
            </p:nvSpPr>
            <p:spPr bwMode="auto">
              <a:xfrm>
                <a:off x="52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2" name="Line 29"/>
              <p:cNvSpPr>
                <a:spLocks noChangeShapeType="1"/>
              </p:cNvSpPr>
              <p:nvPr/>
            </p:nvSpPr>
            <p:spPr bwMode="auto">
              <a:xfrm>
                <a:off x="72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3" name="Line 30"/>
              <p:cNvSpPr>
                <a:spLocks noChangeShapeType="1"/>
              </p:cNvSpPr>
              <p:nvPr/>
            </p:nvSpPr>
            <p:spPr bwMode="auto">
              <a:xfrm>
                <a:off x="91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4" name="Line 31"/>
              <p:cNvSpPr>
                <a:spLocks noChangeShapeType="1"/>
              </p:cNvSpPr>
              <p:nvPr/>
            </p:nvSpPr>
            <p:spPr bwMode="auto">
              <a:xfrm>
                <a:off x="110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5" name="Line 32"/>
              <p:cNvSpPr>
                <a:spLocks noChangeShapeType="1"/>
              </p:cNvSpPr>
              <p:nvPr/>
            </p:nvSpPr>
            <p:spPr bwMode="auto">
              <a:xfrm>
                <a:off x="129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6" name="Line 33"/>
              <p:cNvSpPr>
                <a:spLocks noChangeShapeType="1"/>
              </p:cNvSpPr>
              <p:nvPr/>
            </p:nvSpPr>
            <p:spPr bwMode="auto">
              <a:xfrm>
                <a:off x="148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7" name="Line 34"/>
              <p:cNvSpPr>
                <a:spLocks noChangeShapeType="1"/>
              </p:cNvSpPr>
              <p:nvPr/>
            </p:nvSpPr>
            <p:spPr bwMode="auto">
              <a:xfrm>
                <a:off x="168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8" name="Line 35"/>
              <p:cNvSpPr>
                <a:spLocks noChangeShapeType="1"/>
              </p:cNvSpPr>
              <p:nvPr/>
            </p:nvSpPr>
            <p:spPr bwMode="auto">
              <a:xfrm>
                <a:off x="187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9" name="Line 36"/>
              <p:cNvSpPr>
                <a:spLocks noChangeShapeType="1"/>
              </p:cNvSpPr>
              <p:nvPr/>
            </p:nvSpPr>
            <p:spPr bwMode="auto">
              <a:xfrm>
                <a:off x="206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40" name="Line 37"/>
              <p:cNvSpPr>
                <a:spLocks noChangeShapeType="1"/>
              </p:cNvSpPr>
              <p:nvPr/>
            </p:nvSpPr>
            <p:spPr bwMode="auto">
              <a:xfrm>
                <a:off x="225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41" name="Line 38"/>
              <p:cNvSpPr>
                <a:spLocks noChangeShapeType="1"/>
              </p:cNvSpPr>
              <p:nvPr/>
            </p:nvSpPr>
            <p:spPr bwMode="auto">
              <a:xfrm>
                <a:off x="244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42" name="Line 39"/>
              <p:cNvSpPr>
                <a:spLocks noChangeShapeType="1"/>
              </p:cNvSpPr>
              <p:nvPr/>
            </p:nvSpPr>
            <p:spPr bwMode="auto">
              <a:xfrm>
                <a:off x="264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43" name="Line 40"/>
              <p:cNvSpPr>
                <a:spLocks noChangeShapeType="1"/>
              </p:cNvSpPr>
              <p:nvPr/>
            </p:nvSpPr>
            <p:spPr bwMode="auto">
              <a:xfrm>
                <a:off x="283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44" name="Line 41"/>
              <p:cNvSpPr>
                <a:spLocks noChangeShapeType="1"/>
              </p:cNvSpPr>
              <p:nvPr/>
            </p:nvSpPr>
            <p:spPr bwMode="auto">
              <a:xfrm>
                <a:off x="302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45" name="Line 42"/>
              <p:cNvSpPr>
                <a:spLocks noChangeShapeType="1"/>
              </p:cNvSpPr>
              <p:nvPr/>
            </p:nvSpPr>
            <p:spPr bwMode="auto">
              <a:xfrm>
                <a:off x="321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46" name="Line 43"/>
              <p:cNvSpPr>
                <a:spLocks noChangeShapeType="1"/>
              </p:cNvSpPr>
              <p:nvPr/>
            </p:nvSpPr>
            <p:spPr bwMode="auto">
              <a:xfrm>
                <a:off x="340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47" name="Line 44"/>
              <p:cNvSpPr>
                <a:spLocks noChangeShapeType="1"/>
              </p:cNvSpPr>
              <p:nvPr/>
            </p:nvSpPr>
            <p:spPr bwMode="auto">
              <a:xfrm>
                <a:off x="360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48" name="Line 45"/>
              <p:cNvSpPr>
                <a:spLocks noChangeShapeType="1"/>
              </p:cNvSpPr>
              <p:nvPr/>
            </p:nvSpPr>
            <p:spPr bwMode="auto">
              <a:xfrm>
                <a:off x="379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49" name="Line 46"/>
              <p:cNvSpPr>
                <a:spLocks noChangeShapeType="1"/>
              </p:cNvSpPr>
              <p:nvPr/>
            </p:nvSpPr>
            <p:spPr bwMode="auto">
              <a:xfrm>
                <a:off x="398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50" name="Line 47"/>
              <p:cNvSpPr>
                <a:spLocks noChangeShapeType="1"/>
              </p:cNvSpPr>
              <p:nvPr/>
            </p:nvSpPr>
            <p:spPr bwMode="auto">
              <a:xfrm>
                <a:off x="417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51" name="Line 48"/>
              <p:cNvSpPr>
                <a:spLocks noChangeShapeType="1"/>
              </p:cNvSpPr>
              <p:nvPr/>
            </p:nvSpPr>
            <p:spPr bwMode="auto">
              <a:xfrm>
                <a:off x="436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52" name="Line 49"/>
              <p:cNvSpPr>
                <a:spLocks noChangeShapeType="1"/>
              </p:cNvSpPr>
              <p:nvPr/>
            </p:nvSpPr>
            <p:spPr bwMode="auto">
              <a:xfrm>
                <a:off x="456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53" name="Line 50"/>
              <p:cNvSpPr>
                <a:spLocks noChangeShapeType="1"/>
              </p:cNvSpPr>
              <p:nvPr/>
            </p:nvSpPr>
            <p:spPr bwMode="auto">
              <a:xfrm>
                <a:off x="475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54" name="Line 51"/>
              <p:cNvSpPr>
                <a:spLocks noChangeShapeType="1"/>
              </p:cNvSpPr>
              <p:nvPr/>
            </p:nvSpPr>
            <p:spPr bwMode="auto">
              <a:xfrm>
                <a:off x="494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55" name="Line 52"/>
              <p:cNvSpPr>
                <a:spLocks noChangeShapeType="1"/>
              </p:cNvSpPr>
              <p:nvPr/>
            </p:nvSpPr>
            <p:spPr bwMode="auto">
              <a:xfrm>
                <a:off x="513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56" name="Line 53"/>
              <p:cNvSpPr>
                <a:spLocks noChangeShapeType="1"/>
              </p:cNvSpPr>
              <p:nvPr/>
            </p:nvSpPr>
            <p:spPr bwMode="auto">
              <a:xfrm>
                <a:off x="532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57" name="Line 54"/>
              <p:cNvSpPr>
                <a:spLocks noChangeShapeType="1"/>
              </p:cNvSpPr>
              <p:nvPr/>
            </p:nvSpPr>
            <p:spPr bwMode="auto">
              <a:xfrm>
                <a:off x="552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58" name="Line 55"/>
              <p:cNvSpPr>
                <a:spLocks noChangeShapeType="1"/>
              </p:cNvSpPr>
              <p:nvPr/>
            </p:nvSpPr>
            <p:spPr bwMode="auto">
              <a:xfrm>
                <a:off x="571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</p:grpSp>
        <p:pic>
          <p:nvPicPr>
            <p:cNvPr id="6" name="Picture 56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9" y="0"/>
              <a:ext cx="68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61529" name="Rectangle 57"/>
          <p:cNvSpPr>
            <a:spLocks noGrp="1" noChangeArrowheads="1"/>
          </p:cNvSpPr>
          <p:nvPr>
            <p:ph type="ctrTitle" sz="quarter"/>
          </p:nvPr>
        </p:nvSpPr>
        <p:spPr>
          <a:xfrm>
            <a:off x="228600" y="1981200"/>
            <a:ext cx="7772400" cy="11430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61530" name="Rectangle 5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14400" y="35814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9" name="Rectangle 5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rgbClr val="663300"/>
                </a:solidFill>
              </a:defRPr>
            </a:lvl1pPr>
          </a:lstStyle>
          <a:p>
            <a:pPr>
              <a:defRPr/>
            </a:pPr>
            <a:fld id="{EE811252-29AD-4EEB-9BD1-C7B0A247A114}" type="datetimeFigureOut">
              <a:rPr lang="ru-RU"/>
              <a:pPr>
                <a:defRPr/>
              </a:pPr>
              <a:t>12.09.2016</a:t>
            </a:fld>
            <a:endParaRPr lang="ru-RU"/>
          </a:p>
        </p:txBody>
      </p:sp>
      <p:sp>
        <p:nvSpPr>
          <p:cNvPr id="60" name="Rectangle 6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633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" name="Rectangle 6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63300"/>
                </a:solidFill>
              </a:defRPr>
            </a:lvl1pPr>
          </a:lstStyle>
          <a:p>
            <a:pPr>
              <a:defRPr/>
            </a:pPr>
            <a:fld id="{4412B7B2-35F1-4D68-BB62-C0CAF515EF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150864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BF5B9-6AA2-4F52-90A7-30056DD883AB}" type="datetimeFigureOut">
              <a:rPr lang="ru-RU">
                <a:solidFill>
                  <a:srgbClr val="663300"/>
                </a:solidFill>
              </a:rPr>
              <a:pPr>
                <a:defRPr/>
              </a:pPr>
              <a:t>12.09.2016</a:t>
            </a:fld>
            <a:endParaRPr lang="ru-RU">
              <a:solidFill>
                <a:srgbClr val="663300"/>
              </a:solidFill>
            </a:endParaRPr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63300"/>
              </a:solidFill>
            </a:endParaRPr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E9B0C7-A842-45C8-B9B7-A7780E98F510}" type="slidenum">
              <a:rPr lang="ru-RU">
                <a:solidFill>
                  <a:srgbClr val="6633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66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715685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585DA2-9E9A-4F77-A507-DE2A764D779C}" type="datetimeFigureOut">
              <a:rPr lang="ru-RU">
                <a:solidFill>
                  <a:srgbClr val="663300"/>
                </a:solidFill>
              </a:rPr>
              <a:pPr>
                <a:defRPr/>
              </a:pPr>
              <a:t>12.09.2016</a:t>
            </a:fld>
            <a:endParaRPr lang="ru-RU">
              <a:solidFill>
                <a:srgbClr val="663300"/>
              </a:solidFill>
            </a:endParaRPr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63300"/>
              </a:solidFill>
            </a:endParaRPr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B8CE6-FDEF-4076-9291-9FD4AF75C860}" type="slidenum">
              <a:rPr lang="ru-RU">
                <a:solidFill>
                  <a:srgbClr val="6633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66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861681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28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910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540E88-5335-4B52-9BFB-0B46C90ADA33}" type="datetimeFigureOut">
              <a:rPr lang="ru-RU">
                <a:solidFill>
                  <a:srgbClr val="663300"/>
                </a:solidFill>
              </a:rPr>
              <a:pPr>
                <a:defRPr/>
              </a:pPr>
              <a:t>12.09.2016</a:t>
            </a:fld>
            <a:endParaRPr lang="ru-RU">
              <a:solidFill>
                <a:srgbClr val="663300"/>
              </a:solidFill>
            </a:endParaRPr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63300"/>
              </a:solidFill>
            </a:endParaRPr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5E4D4-AD40-4841-B0AC-76B997645CF5}" type="slidenum">
              <a:rPr lang="ru-RU">
                <a:solidFill>
                  <a:srgbClr val="6633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66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069971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FCEF3E-2D40-45DD-A8C6-25252E6416B4}" type="datetimeFigureOut">
              <a:rPr lang="ru-RU">
                <a:solidFill>
                  <a:srgbClr val="663300"/>
                </a:solidFill>
              </a:rPr>
              <a:pPr>
                <a:defRPr/>
              </a:pPr>
              <a:t>12.09.2016</a:t>
            </a:fld>
            <a:endParaRPr lang="ru-RU">
              <a:solidFill>
                <a:srgbClr val="663300"/>
              </a:solidFill>
            </a:endParaRPr>
          </a:p>
        </p:txBody>
      </p:sp>
      <p:sp>
        <p:nvSpPr>
          <p:cNvPr id="8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63300"/>
              </a:solidFill>
            </a:endParaRPr>
          </a:p>
        </p:txBody>
      </p:sp>
      <p:sp>
        <p:nvSpPr>
          <p:cNvPr id="9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0C87C5-DE39-4081-902B-10A9B7AC283B}" type="slidenum">
              <a:rPr lang="ru-RU">
                <a:solidFill>
                  <a:srgbClr val="6633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66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477850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29EBD4-BDAC-45D9-A365-7FABC731CF88}" type="datetimeFigureOut">
              <a:rPr lang="ru-RU">
                <a:solidFill>
                  <a:srgbClr val="663300"/>
                </a:solidFill>
              </a:rPr>
              <a:pPr>
                <a:defRPr/>
              </a:pPr>
              <a:t>12.09.2016</a:t>
            </a:fld>
            <a:endParaRPr lang="ru-RU">
              <a:solidFill>
                <a:srgbClr val="663300"/>
              </a:solidFill>
            </a:endParaRPr>
          </a:p>
        </p:txBody>
      </p:sp>
      <p:sp>
        <p:nvSpPr>
          <p:cNvPr id="4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63300"/>
              </a:solidFill>
            </a:endParaRPr>
          </a:p>
        </p:txBody>
      </p:sp>
      <p:sp>
        <p:nvSpPr>
          <p:cNvPr id="5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24B67-F482-4B83-AD8B-2BBDB33752A5}" type="slidenum">
              <a:rPr lang="ru-RU">
                <a:solidFill>
                  <a:srgbClr val="6633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66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460054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2D4403-D8DB-481A-98C6-538962CE9785}" type="datetimeFigureOut">
              <a:rPr lang="ru-RU">
                <a:solidFill>
                  <a:srgbClr val="663300"/>
                </a:solidFill>
              </a:rPr>
              <a:pPr>
                <a:defRPr/>
              </a:pPr>
              <a:t>12.09.2016</a:t>
            </a:fld>
            <a:endParaRPr lang="ru-RU">
              <a:solidFill>
                <a:srgbClr val="663300"/>
              </a:solidFill>
            </a:endParaRPr>
          </a:p>
        </p:txBody>
      </p:sp>
      <p:sp>
        <p:nvSpPr>
          <p:cNvPr id="3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63300"/>
              </a:solidFill>
            </a:endParaRPr>
          </a:p>
        </p:txBody>
      </p:sp>
      <p:sp>
        <p:nvSpPr>
          <p:cNvPr id="4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9AF69D-F129-4632-928B-8AEE02144002}" type="slidenum">
              <a:rPr lang="ru-RU">
                <a:solidFill>
                  <a:srgbClr val="6633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66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333978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54B002-5B59-4FA3-A74C-F23BF1D5F37A}" type="datetimeFigureOut">
              <a:rPr lang="ru-RU">
                <a:solidFill>
                  <a:srgbClr val="663300"/>
                </a:solidFill>
              </a:rPr>
              <a:pPr>
                <a:defRPr/>
              </a:pPr>
              <a:t>12.09.2016</a:t>
            </a:fld>
            <a:endParaRPr lang="ru-RU">
              <a:solidFill>
                <a:srgbClr val="663300"/>
              </a:solidFill>
            </a:endParaRPr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63300"/>
              </a:solidFill>
            </a:endParaRPr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C10959-644F-4524-BE5B-5D109B558173}" type="slidenum">
              <a:rPr lang="ru-RU">
                <a:solidFill>
                  <a:srgbClr val="6633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66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298386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88286-E70A-47A8-B85F-04DF0F4D0ADE}" type="datetimeFigureOut">
              <a:rPr lang="ru-RU">
                <a:solidFill>
                  <a:srgbClr val="663300"/>
                </a:solidFill>
              </a:rPr>
              <a:pPr>
                <a:defRPr/>
              </a:pPr>
              <a:t>12.09.2016</a:t>
            </a:fld>
            <a:endParaRPr lang="ru-RU">
              <a:solidFill>
                <a:srgbClr val="663300"/>
              </a:solidFill>
            </a:endParaRPr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63300"/>
              </a:solidFill>
            </a:endParaRPr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FE420B-FEE8-4C47-8F3A-3E209F38647D}" type="slidenum">
              <a:rPr lang="ru-RU">
                <a:solidFill>
                  <a:srgbClr val="6633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66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823409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8E1859-6AD2-49D2-A044-35D634CD0DDE}" type="datetimeFigureOut">
              <a:rPr lang="ru-RU">
                <a:solidFill>
                  <a:srgbClr val="663300"/>
                </a:solidFill>
              </a:rPr>
              <a:pPr>
                <a:defRPr/>
              </a:pPr>
              <a:t>12.09.2016</a:t>
            </a:fld>
            <a:endParaRPr lang="ru-RU">
              <a:solidFill>
                <a:srgbClr val="663300"/>
              </a:solidFill>
            </a:endParaRPr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63300"/>
              </a:solidFill>
            </a:endParaRPr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F1FB74-91F2-413C-B699-3A9469E9FD41}" type="slidenum">
              <a:rPr lang="ru-RU">
                <a:solidFill>
                  <a:srgbClr val="6633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66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173803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057900" y="457200"/>
            <a:ext cx="1943100" cy="5562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28600" y="457200"/>
            <a:ext cx="5676900" cy="5562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955D16-343F-4755-A489-AA3A4703EC4C}" type="datetimeFigureOut">
              <a:rPr lang="ru-RU">
                <a:solidFill>
                  <a:srgbClr val="663300"/>
                </a:solidFill>
              </a:rPr>
              <a:pPr>
                <a:defRPr/>
              </a:pPr>
              <a:t>12.09.2016</a:t>
            </a:fld>
            <a:endParaRPr lang="ru-RU">
              <a:solidFill>
                <a:srgbClr val="663300"/>
              </a:solidFill>
            </a:endParaRPr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63300"/>
              </a:solidFill>
            </a:endParaRPr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3A0848-440C-401B-B028-0CA85A3F295D}" type="slidenum">
              <a:rPr lang="ru-RU">
                <a:solidFill>
                  <a:srgbClr val="6633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66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31467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8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slideLayout" Target="../slideLayouts/slideLayout12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-206375"/>
            <a:ext cx="8224838" cy="210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щелкните мышью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4838" cy="452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щелкните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Четвёртый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  <a:p>
            <a:pPr lvl="4"/>
            <a:r>
              <a:rPr lang="en-GB" altLang="ru-RU" smtClean="0"/>
              <a:t>Восьмой уровень структуры</a:t>
            </a:r>
          </a:p>
          <a:p>
            <a:pPr lvl="4"/>
            <a:r>
              <a:rPr lang="en-GB" altLang="ru-RU" smtClean="0"/>
              <a:t>Девятый уровень структуры</a:t>
            </a:r>
          </a:p>
        </p:txBody>
      </p:sp>
      <p:sp>
        <p:nvSpPr>
          <p:cNvPr id="3076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 smtClean="0">
              <a:solidFill>
                <a:srgbClr val="FFFFFF"/>
              </a:solidFill>
            </a:endParaRPr>
          </a:p>
        </p:txBody>
      </p:sp>
      <p:sp>
        <p:nvSpPr>
          <p:cNvPr id="3077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 smtClean="0">
              <a:solidFill>
                <a:srgbClr val="FFFFFF"/>
              </a:solidFill>
            </a:endParaRPr>
          </a:p>
        </p:txBody>
      </p:sp>
      <p:sp>
        <p:nvSpPr>
          <p:cNvPr id="2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2725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</a:tabLst>
              <a:defRPr sz="1200" smtClean="0">
                <a:solidFill>
                  <a:srgbClr val="898989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860A59ED-1BA9-477C-AABB-B334E6DDFCF9}" type="slidenum">
              <a:rPr lang="ru-RU" altLang="ru-RU"/>
              <a:pPr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9262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roid Sans Fallback" charset="0"/>
          <a:cs typeface="Droid Sans Fallback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roid Sans Fallback" charset="0"/>
          <a:cs typeface="Droid Sans Fallback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roid Sans Fallback" charset="0"/>
          <a:cs typeface="Droid Sans Fallback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roid Sans Fallback" charset="0"/>
          <a:cs typeface="Droid Sans Fallback" charset="0"/>
        </a:defRPr>
      </a:lvl5pPr>
      <a:lvl6pPr marL="25146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roid Sans Fallback" charset="0"/>
          <a:cs typeface="Droid Sans Fallback" charset="0"/>
        </a:defRPr>
      </a:lvl6pPr>
      <a:lvl7pPr marL="29718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roid Sans Fallback" charset="0"/>
          <a:cs typeface="Droid Sans Fallback" charset="0"/>
        </a:defRPr>
      </a:lvl7pPr>
      <a:lvl8pPr marL="3429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roid Sans Fallback" charset="0"/>
          <a:cs typeface="Droid Sans Fallback" charset="0"/>
        </a:defRPr>
      </a:lvl8pPr>
      <a:lvl9pPr marL="3886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roid Sans Fallback" charset="0"/>
          <a:cs typeface="Droid Sans Fallback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-206375"/>
            <a:ext cx="8224838" cy="210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щелкните мышью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4838" cy="452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щелкните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Четвёртый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  <a:p>
            <a:pPr lvl="4"/>
            <a:r>
              <a:rPr lang="en-GB" altLang="ru-RU" smtClean="0"/>
              <a:t>Восьмой уровень структуры</a:t>
            </a:r>
          </a:p>
          <a:p>
            <a:pPr lvl="4"/>
            <a:r>
              <a:rPr lang="en-GB" altLang="ru-RU" smtClean="0"/>
              <a:t>Девятый уровень структуры</a:t>
            </a:r>
          </a:p>
        </p:txBody>
      </p:sp>
      <p:sp>
        <p:nvSpPr>
          <p:cNvPr id="4100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 smtClean="0">
              <a:solidFill>
                <a:srgbClr val="FFFFFF"/>
              </a:solidFill>
            </a:endParaRPr>
          </a:p>
        </p:txBody>
      </p:sp>
      <p:sp>
        <p:nvSpPr>
          <p:cNvPr id="4101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 smtClean="0">
              <a:solidFill>
                <a:srgbClr val="FFFFFF"/>
              </a:solidFill>
            </a:endParaRPr>
          </a:p>
        </p:txBody>
      </p:sp>
      <p:sp>
        <p:nvSpPr>
          <p:cNvPr id="2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2725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</a:tabLst>
              <a:defRPr sz="1200" smtClean="0">
                <a:solidFill>
                  <a:srgbClr val="898989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68C8AAB9-30AE-4412-8542-558AE4A70F4F}" type="slidenum">
              <a:rPr lang="ru-RU" altLang="ru-RU"/>
              <a:pPr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64964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roid Sans Fallback" charset="0"/>
          <a:cs typeface="Droid Sans Fallback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roid Sans Fallback" charset="0"/>
          <a:cs typeface="Droid Sans Fallback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roid Sans Fallback" charset="0"/>
          <a:cs typeface="Droid Sans Fallback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roid Sans Fallback" charset="0"/>
          <a:cs typeface="Droid Sans Fallback" charset="0"/>
        </a:defRPr>
      </a:lvl5pPr>
      <a:lvl6pPr marL="25146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roid Sans Fallback" charset="0"/>
          <a:cs typeface="Droid Sans Fallback" charset="0"/>
        </a:defRPr>
      </a:lvl6pPr>
      <a:lvl7pPr marL="29718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roid Sans Fallback" charset="0"/>
          <a:cs typeface="Droid Sans Fallback" charset="0"/>
        </a:defRPr>
      </a:lvl7pPr>
      <a:lvl8pPr marL="3429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roid Sans Fallback" charset="0"/>
          <a:cs typeface="Droid Sans Fallback" charset="0"/>
        </a:defRPr>
      </a:lvl8pPr>
      <a:lvl9pPr marL="3886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roid Sans Fallback" charset="0"/>
          <a:cs typeface="Droid Sans Fallback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-206375"/>
            <a:ext cx="8224838" cy="210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4838" cy="452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щелкните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Четвёртый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  <a:p>
            <a:pPr lvl="4"/>
            <a:r>
              <a:rPr lang="en-GB" altLang="ru-RU" smtClean="0"/>
              <a:t>Восьмой уровень структуры</a:t>
            </a:r>
          </a:p>
          <a:p>
            <a:pPr lvl="4"/>
            <a:r>
              <a:rPr lang="en-GB" altLang="ru-RU" smtClean="0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3175"/>
            <a:ext cx="21288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endParaRPr lang="ru-RU" altLang="ru-RU"/>
          </a:p>
        </p:txBody>
      </p:sp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3124200" y="6354763"/>
            <a:ext cx="28956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 smtClean="0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3175"/>
            <a:ext cx="21288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18C87B12-903E-4C21-8811-476A28C9220C}" type="slidenum">
              <a:rPr lang="ru-RU" altLang="ru-RU"/>
              <a:pPr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01452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roid Sans Fallback" charset="0"/>
          <a:cs typeface="Droid Sans Fallback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roid Sans Fallback" charset="0"/>
          <a:cs typeface="Droid Sans Fallback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roid Sans Fallback" charset="0"/>
          <a:cs typeface="Droid Sans Fallback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roid Sans Fallback" charset="0"/>
          <a:cs typeface="Droid Sans Fallback" charset="0"/>
        </a:defRPr>
      </a:lvl5pPr>
      <a:lvl6pPr marL="25146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roid Sans Fallback" charset="0"/>
          <a:cs typeface="Droid Sans Fallback" charset="0"/>
        </a:defRPr>
      </a:lvl6pPr>
      <a:lvl7pPr marL="29718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roid Sans Fallback" charset="0"/>
          <a:cs typeface="Droid Sans Fallback" charset="0"/>
        </a:defRPr>
      </a:lvl7pPr>
      <a:lvl8pPr marL="3429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roid Sans Fallback" charset="0"/>
          <a:cs typeface="Droid Sans Fallback" charset="0"/>
        </a:defRPr>
      </a:lvl8pPr>
      <a:lvl9pPr marL="3886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roid Sans Fallback" charset="0"/>
          <a:cs typeface="Droid Sans Fallback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-206375"/>
            <a:ext cx="8224838" cy="210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4838" cy="452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щелкните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Четвёртый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  <a:p>
            <a:pPr lvl="4"/>
            <a:r>
              <a:rPr lang="en-GB" altLang="ru-RU" smtClean="0"/>
              <a:t>Восьмой уровень структуры</a:t>
            </a:r>
          </a:p>
          <a:p>
            <a:pPr lvl="4"/>
            <a:r>
              <a:rPr lang="en-GB" altLang="ru-RU" smtClean="0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3175"/>
            <a:ext cx="21288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endParaRPr lang="ru-RU" altLang="ru-RU"/>
          </a:p>
        </p:txBody>
      </p:sp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3124200" y="6354763"/>
            <a:ext cx="28956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 smtClean="0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3175"/>
            <a:ext cx="21288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18C87B12-903E-4C21-8811-476A28C9220C}" type="slidenum">
              <a:rPr lang="ru-RU" altLang="ru-RU"/>
              <a:pPr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9171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roid Sans Fallback" charset="0"/>
          <a:cs typeface="Droid Sans Fallback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roid Sans Fallback" charset="0"/>
          <a:cs typeface="Droid Sans Fallback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roid Sans Fallback" charset="0"/>
          <a:cs typeface="Droid Sans Fallback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roid Sans Fallback" charset="0"/>
          <a:cs typeface="Droid Sans Fallback" charset="0"/>
        </a:defRPr>
      </a:lvl5pPr>
      <a:lvl6pPr marL="25146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roid Sans Fallback" charset="0"/>
          <a:cs typeface="Droid Sans Fallback" charset="0"/>
        </a:defRPr>
      </a:lvl6pPr>
      <a:lvl7pPr marL="29718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roid Sans Fallback" charset="0"/>
          <a:cs typeface="Droid Sans Fallback" charset="0"/>
        </a:defRPr>
      </a:lvl7pPr>
      <a:lvl8pPr marL="3429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roid Sans Fallback" charset="0"/>
          <a:cs typeface="Droid Sans Fallback" charset="0"/>
        </a:defRPr>
      </a:lvl8pPr>
      <a:lvl9pPr marL="3886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roid Sans Fallback" charset="0"/>
          <a:cs typeface="Droid Sans Fallback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CC"/>
            </a:gs>
            <a:gs pos="50000">
              <a:srgbClr val="FFFFFF"/>
            </a:gs>
            <a:gs pos="100000">
              <a:srgbClr val="CCFFCC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054EF9-5EFE-4193-A08C-4E9E843353BD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170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CC"/>
            </a:gs>
            <a:gs pos="50000">
              <a:srgbClr val="FFFFFF"/>
            </a:gs>
            <a:gs pos="100000">
              <a:srgbClr val="CCFFCC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5D4E2E-C40F-4334-915B-BFF4B92AED99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020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CC"/>
            </a:gs>
            <a:gs pos="50000">
              <a:srgbClr val="FFFFFF"/>
            </a:gs>
            <a:gs pos="100000">
              <a:srgbClr val="CCFFCC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5D4E2E-C40F-4334-915B-BFF4B92AED99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620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CC"/>
            </a:gs>
            <a:gs pos="50000">
              <a:srgbClr val="FFFFFF"/>
            </a:gs>
            <a:gs pos="100000">
              <a:srgbClr val="CCFFCC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5D4E2E-C40F-4334-915B-BFF4B92AED99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539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CC"/>
            </a:gs>
            <a:gs pos="50000">
              <a:srgbClr val="FFFFFF"/>
            </a:gs>
            <a:gs pos="100000">
              <a:srgbClr val="CCFFCC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5D4E2E-C40F-4334-915B-BFF4B92AED99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442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2413" cy="6858000"/>
            <a:chOff x="0" y="0"/>
            <a:chExt cx="5759" cy="4320"/>
          </a:xfrm>
        </p:grpSpPr>
        <p:grpSp>
          <p:nvGrpSpPr>
            <p:cNvPr id="1032" name="Group 3"/>
            <p:cNvGrpSpPr>
              <a:grpSpLocks/>
            </p:cNvGrpSpPr>
            <p:nvPr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1034" name="Line 4"/>
              <p:cNvSpPr>
                <a:spLocks noChangeShapeType="1"/>
              </p:cNvSpPr>
              <p:nvPr/>
            </p:nvSpPr>
            <p:spPr bwMode="auto">
              <a:xfrm>
                <a:off x="0" y="144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35" name="Line 5"/>
              <p:cNvSpPr>
                <a:spLocks noChangeShapeType="1"/>
              </p:cNvSpPr>
              <p:nvPr/>
            </p:nvSpPr>
            <p:spPr bwMode="auto">
              <a:xfrm>
                <a:off x="0" y="336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36" name="Line 6"/>
              <p:cNvSpPr>
                <a:spLocks noChangeShapeType="1"/>
              </p:cNvSpPr>
              <p:nvPr/>
            </p:nvSpPr>
            <p:spPr bwMode="auto">
              <a:xfrm>
                <a:off x="0" y="528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37" name="Line 7"/>
              <p:cNvSpPr>
                <a:spLocks noChangeShapeType="1"/>
              </p:cNvSpPr>
              <p:nvPr/>
            </p:nvSpPr>
            <p:spPr bwMode="auto">
              <a:xfrm>
                <a:off x="0" y="720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38" name="Line 8"/>
              <p:cNvSpPr>
                <a:spLocks noChangeShapeType="1"/>
              </p:cNvSpPr>
              <p:nvPr/>
            </p:nvSpPr>
            <p:spPr bwMode="auto">
              <a:xfrm>
                <a:off x="0" y="912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39" name="Line 9"/>
              <p:cNvSpPr>
                <a:spLocks noChangeShapeType="1"/>
              </p:cNvSpPr>
              <p:nvPr/>
            </p:nvSpPr>
            <p:spPr bwMode="auto">
              <a:xfrm>
                <a:off x="0" y="1104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40" name="Line 10"/>
              <p:cNvSpPr>
                <a:spLocks noChangeShapeType="1"/>
              </p:cNvSpPr>
              <p:nvPr/>
            </p:nvSpPr>
            <p:spPr bwMode="auto">
              <a:xfrm>
                <a:off x="0" y="1296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41" name="Line 11"/>
              <p:cNvSpPr>
                <a:spLocks noChangeShapeType="1"/>
              </p:cNvSpPr>
              <p:nvPr/>
            </p:nvSpPr>
            <p:spPr bwMode="auto">
              <a:xfrm>
                <a:off x="0" y="1488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42" name="Line 12"/>
              <p:cNvSpPr>
                <a:spLocks noChangeShapeType="1"/>
              </p:cNvSpPr>
              <p:nvPr/>
            </p:nvSpPr>
            <p:spPr bwMode="auto">
              <a:xfrm>
                <a:off x="0" y="1680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43" name="Line 13"/>
              <p:cNvSpPr>
                <a:spLocks noChangeShapeType="1"/>
              </p:cNvSpPr>
              <p:nvPr/>
            </p:nvSpPr>
            <p:spPr bwMode="auto">
              <a:xfrm>
                <a:off x="0" y="1872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44" name="Line 14"/>
              <p:cNvSpPr>
                <a:spLocks noChangeShapeType="1"/>
              </p:cNvSpPr>
              <p:nvPr/>
            </p:nvSpPr>
            <p:spPr bwMode="auto">
              <a:xfrm>
                <a:off x="0" y="2064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45" name="Line 15"/>
              <p:cNvSpPr>
                <a:spLocks noChangeShapeType="1"/>
              </p:cNvSpPr>
              <p:nvPr/>
            </p:nvSpPr>
            <p:spPr bwMode="auto">
              <a:xfrm>
                <a:off x="0" y="2256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46" name="Line 16"/>
              <p:cNvSpPr>
                <a:spLocks noChangeShapeType="1"/>
              </p:cNvSpPr>
              <p:nvPr/>
            </p:nvSpPr>
            <p:spPr bwMode="auto">
              <a:xfrm>
                <a:off x="0" y="2448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47" name="Line 17"/>
              <p:cNvSpPr>
                <a:spLocks noChangeShapeType="1"/>
              </p:cNvSpPr>
              <p:nvPr/>
            </p:nvSpPr>
            <p:spPr bwMode="auto">
              <a:xfrm>
                <a:off x="0" y="2640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48" name="Line 18"/>
              <p:cNvSpPr>
                <a:spLocks noChangeShapeType="1"/>
              </p:cNvSpPr>
              <p:nvPr/>
            </p:nvSpPr>
            <p:spPr bwMode="auto">
              <a:xfrm>
                <a:off x="0" y="2832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49" name="Line 19"/>
              <p:cNvSpPr>
                <a:spLocks noChangeShapeType="1"/>
              </p:cNvSpPr>
              <p:nvPr/>
            </p:nvSpPr>
            <p:spPr bwMode="auto">
              <a:xfrm>
                <a:off x="0" y="3024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50" name="Line 20"/>
              <p:cNvSpPr>
                <a:spLocks noChangeShapeType="1"/>
              </p:cNvSpPr>
              <p:nvPr/>
            </p:nvSpPr>
            <p:spPr bwMode="auto">
              <a:xfrm>
                <a:off x="0" y="3216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51" name="Line 21"/>
              <p:cNvSpPr>
                <a:spLocks noChangeShapeType="1"/>
              </p:cNvSpPr>
              <p:nvPr/>
            </p:nvSpPr>
            <p:spPr bwMode="auto">
              <a:xfrm>
                <a:off x="0" y="3408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52" name="Line 22"/>
              <p:cNvSpPr>
                <a:spLocks noChangeShapeType="1"/>
              </p:cNvSpPr>
              <p:nvPr/>
            </p:nvSpPr>
            <p:spPr bwMode="auto">
              <a:xfrm>
                <a:off x="0" y="3600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53" name="Line 23"/>
              <p:cNvSpPr>
                <a:spLocks noChangeShapeType="1"/>
              </p:cNvSpPr>
              <p:nvPr/>
            </p:nvSpPr>
            <p:spPr bwMode="auto">
              <a:xfrm>
                <a:off x="0" y="3792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54" name="Line 24"/>
              <p:cNvSpPr>
                <a:spLocks noChangeShapeType="1"/>
              </p:cNvSpPr>
              <p:nvPr/>
            </p:nvSpPr>
            <p:spPr bwMode="auto">
              <a:xfrm>
                <a:off x="0" y="3984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55" name="Line 25"/>
              <p:cNvSpPr>
                <a:spLocks noChangeShapeType="1"/>
              </p:cNvSpPr>
              <p:nvPr/>
            </p:nvSpPr>
            <p:spPr bwMode="auto">
              <a:xfrm>
                <a:off x="0" y="4176"/>
                <a:ext cx="5759" cy="0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56" name="Line 26"/>
              <p:cNvSpPr>
                <a:spLocks noChangeShapeType="1"/>
              </p:cNvSpPr>
              <p:nvPr/>
            </p:nvSpPr>
            <p:spPr bwMode="auto">
              <a:xfrm>
                <a:off x="14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57" name="Line 27"/>
              <p:cNvSpPr>
                <a:spLocks noChangeShapeType="1"/>
              </p:cNvSpPr>
              <p:nvPr/>
            </p:nvSpPr>
            <p:spPr bwMode="auto">
              <a:xfrm>
                <a:off x="33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58" name="Line 28"/>
              <p:cNvSpPr>
                <a:spLocks noChangeShapeType="1"/>
              </p:cNvSpPr>
              <p:nvPr/>
            </p:nvSpPr>
            <p:spPr bwMode="auto">
              <a:xfrm>
                <a:off x="52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59" name="Line 29"/>
              <p:cNvSpPr>
                <a:spLocks noChangeShapeType="1"/>
              </p:cNvSpPr>
              <p:nvPr/>
            </p:nvSpPr>
            <p:spPr bwMode="auto">
              <a:xfrm>
                <a:off x="72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60" name="Line 30"/>
              <p:cNvSpPr>
                <a:spLocks noChangeShapeType="1"/>
              </p:cNvSpPr>
              <p:nvPr/>
            </p:nvSpPr>
            <p:spPr bwMode="auto">
              <a:xfrm>
                <a:off x="91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61" name="Line 31"/>
              <p:cNvSpPr>
                <a:spLocks noChangeShapeType="1"/>
              </p:cNvSpPr>
              <p:nvPr/>
            </p:nvSpPr>
            <p:spPr bwMode="auto">
              <a:xfrm>
                <a:off x="110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62" name="Line 32"/>
              <p:cNvSpPr>
                <a:spLocks noChangeShapeType="1"/>
              </p:cNvSpPr>
              <p:nvPr/>
            </p:nvSpPr>
            <p:spPr bwMode="auto">
              <a:xfrm>
                <a:off x="129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63" name="Line 33"/>
              <p:cNvSpPr>
                <a:spLocks noChangeShapeType="1"/>
              </p:cNvSpPr>
              <p:nvPr/>
            </p:nvSpPr>
            <p:spPr bwMode="auto">
              <a:xfrm>
                <a:off x="148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64" name="Line 34"/>
              <p:cNvSpPr>
                <a:spLocks noChangeShapeType="1"/>
              </p:cNvSpPr>
              <p:nvPr/>
            </p:nvSpPr>
            <p:spPr bwMode="auto">
              <a:xfrm>
                <a:off x="168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65" name="Line 35"/>
              <p:cNvSpPr>
                <a:spLocks noChangeShapeType="1"/>
              </p:cNvSpPr>
              <p:nvPr/>
            </p:nvSpPr>
            <p:spPr bwMode="auto">
              <a:xfrm>
                <a:off x="187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66" name="Line 36"/>
              <p:cNvSpPr>
                <a:spLocks noChangeShapeType="1"/>
              </p:cNvSpPr>
              <p:nvPr/>
            </p:nvSpPr>
            <p:spPr bwMode="auto">
              <a:xfrm>
                <a:off x="206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67" name="Line 37"/>
              <p:cNvSpPr>
                <a:spLocks noChangeShapeType="1"/>
              </p:cNvSpPr>
              <p:nvPr/>
            </p:nvSpPr>
            <p:spPr bwMode="auto">
              <a:xfrm>
                <a:off x="225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68" name="Line 38"/>
              <p:cNvSpPr>
                <a:spLocks noChangeShapeType="1"/>
              </p:cNvSpPr>
              <p:nvPr/>
            </p:nvSpPr>
            <p:spPr bwMode="auto">
              <a:xfrm>
                <a:off x="244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69" name="Line 39"/>
              <p:cNvSpPr>
                <a:spLocks noChangeShapeType="1"/>
              </p:cNvSpPr>
              <p:nvPr/>
            </p:nvSpPr>
            <p:spPr bwMode="auto">
              <a:xfrm>
                <a:off x="264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70" name="Line 40"/>
              <p:cNvSpPr>
                <a:spLocks noChangeShapeType="1"/>
              </p:cNvSpPr>
              <p:nvPr/>
            </p:nvSpPr>
            <p:spPr bwMode="auto">
              <a:xfrm>
                <a:off x="283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71" name="Line 41"/>
              <p:cNvSpPr>
                <a:spLocks noChangeShapeType="1"/>
              </p:cNvSpPr>
              <p:nvPr/>
            </p:nvSpPr>
            <p:spPr bwMode="auto">
              <a:xfrm>
                <a:off x="302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72" name="Line 42"/>
              <p:cNvSpPr>
                <a:spLocks noChangeShapeType="1"/>
              </p:cNvSpPr>
              <p:nvPr/>
            </p:nvSpPr>
            <p:spPr bwMode="auto">
              <a:xfrm>
                <a:off x="321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73" name="Line 43"/>
              <p:cNvSpPr>
                <a:spLocks noChangeShapeType="1"/>
              </p:cNvSpPr>
              <p:nvPr/>
            </p:nvSpPr>
            <p:spPr bwMode="auto">
              <a:xfrm>
                <a:off x="340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74" name="Line 44"/>
              <p:cNvSpPr>
                <a:spLocks noChangeShapeType="1"/>
              </p:cNvSpPr>
              <p:nvPr/>
            </p:nvSpPr>
            <p:spPr bwMode="auto">
              <a:xfrm>
                <a:off x="360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75" name="Line 45"/>
              <p:cNvSpPr>
                <a:spLocks noChangeShapeType="1"/>
              </p:cNvSpPr>
              <p:nvPr/>
            </p:nvSpPr>
            <p:spPr bwMode="auto">
              <a:xfrm>
                <a:off x="379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76" name="Line 46"/>
              <p:cNvSpPr>
                <a:spLocks noChangeShapeType="1"/>
              </p:cNvSpPr>
              <p:nvPr/>
            </p:nvSpPr>
            <p:spPr bwMode="auto">
              <a:xfrm>
                <a:off x="398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77" name="Line 47"/>
              <p:cNvSpPr>
                <a:spLocks noChangeShapeType="1"/>
              </p:cNvSpPr>
              <p:nvPr/>
            </p:nvSpPr>
            <p:spPr bwMode="auto">
              <a:xfrm>
                <a:off x="417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78" name="Line 48"/>
              <p:cNvSpPr>
                <a:spLocks noChangeShapeType="1"/>
              </p:cNvSpPr>
              <p:nvPr/>
            </p:nvSpPr>
            <p:spPr bwMode="auto">
              <a:xfrm>
                <a:off x="436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79" name="Line 49"/>
              <p:cNvSpPr>
                <a:spLocks noChangeShapeType="1"/>
              </p:cNvSpPr>
              <p:nvPr/>
            </p:nvSpPr>
            <p:spPr bwMode="auto">
              <a:xfrm>
                <a:off x="456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80" name="Line 50"/>
              <p:cNvSpPr>
                <a:spLocks noChangeShapeType="1"/>
              </p:cNvSpPr>
              <p:nvPr/>
            </p:nvSpPr>
            <p:spPr bwMode="auto">
              <a:xfrm>
                <a:off x="475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81" name="Line 51"/>
              <p:cNvSpPr>
                <a:spLocks noChangeShapeType="1"/>
              </p:cNvSpPr>
              <p:nvPr/>
            </p:nvSpPr>
            <p:spPr bwMode="auto">
              <a:xfrm>
                <a:off x="4944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82" name="Line 52"/>
              <p:cNvSpPr>
                <a:spLocks noChangeShapeType="1"/>
              </p:cNvSpPr>
              <p:nvPr/>
            </p:nvSpPr>
            <p:spPr bwMode="auto">
              <a:xfrm>
                <a:off x="5136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83" name="Line 53"/>
              <p:cNvSpPr>
                <a:spLocks noChangeShapeType="1"/>
              </p:cNvSpPr>
              <p:nvPr/>
            </p:nvSpPr>
            <p:spPr bwMode="auto">
              <a:xfrm>
                <a:off x="5328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84" name="Line 54"/>
              <p:cNvSpPr>
                <a:spLocks noChangeShapeType="1"/>
              </p:cNvSpPr>
              <p:nvPr/>
            </p:nvSpPr>
            <p:spPr bwMode="auto">
              <a:xfrm>
                <a:off x="5520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85" name="Line 55"/>
              <p:cNvSpPr>
                <a:spLocks noChangeShapeType="1"/>
              </p:cNvSpPr>
              <p:nvPr/>
            </p:nvSpPr>
            <p:spPr bwMode="auto">
              <a:xfrm>
                <a:off x="5712" y="0"/>
                <a:ext cx="0" cy="4319"/>
              </a:xfrm>
              <a:prstGeom prst="line">
                <a:avLst/>
              </a:prstGeom>
              <a:noFill/>
              <a:ln w="127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663300"/>
                  </a:solidFill>
                  <a:latin typeface="Arial" charset="0"/>
                  <a:cs typeface="Arial" charset="0"/>
                </a:endParaRPr>
              </a:p>
            </p:txBody>
          </p:sp>
        </p:grpSp>
        <p:pic>
          <p:nvPicPr>
            <p:cNvPr id="1033" name="Picture 56"/>
            <p:cNvPicPr>
              <a:picLocks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9" y="0"/>
              <a:ext cx="68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7" name="Rectangle 57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8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9050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360507" name="Rectangle 5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fontAlgn="auto" hangingPunct="0">
              <a:spcBef>
                <a:spcPct val="50000"/>
              </a:spcBef>
              <a:spcAft>
                <a:spcPts val="0"/>
              </a:spcAft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fld id="{B01B62E2-558E-4288-B196-638771A3E465}" type="datetimeFigureOut">
              <a:rPr lang="ru-RU">
                <a:solidFill>
                  <a:srgbClr val="663300"/>
                </a:solidFill>
              </a:rPr>
              <a:pPr>
                <a:defRPr/>
              </a:pPr>
              <a:t>12.09.2016</a:t>
            </a:fld>
            <a:endParaRPr lang="ru-RU">
              <a:solidFill>
                <a:srgbClr val="663300"/>
              </a:solidFill>
            </a:endParaRPr>
          </a:p>
        </p:txBody>
      </p:sp>
      <p:sp>
        <p:nvSpPr>
          <p:cNvPr id="360508" name="Rectangle 6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fontAlgn="auto" hangingPunct="0">
              <a:spcBef>
                <a:spcPct val="50000"/>
              </a:spcBef>
              <a:spcAft>
                <a:spcPts val="0"/>
              </a:spcAft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663300"/>
              </a:solidFill>
            </a:endParaRPr>
          </a:p>
        </p:txBody>
      </p:sp>
      <p:sp>
        <p:nvSpPr>
          <p:cNvPr id="360509" name="Rectangle 6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fontAlgn="auto" hangingPunct="0">
              <a:spcBef>
                <a:spcPct val="50000"/>
              </a:spcBef>
              <a:spcAft>
                <a:spcPts val="0"/>
              </a:spcAft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fld id="{D98A9344-7A39-47E2-8C1C-CD2481787515}" type="slidenum">
              <a:rPr lang="ru-RU">
                <a:solidFill>
                  <a:srgbClr val="6633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66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286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6.wmf"/><Relationship Id="rId18" Type="http://schemas.openxmlformats.org/officeDocument/2006/relationships/oleObject" Target="../embeddings/oleObject8.bin"/><Relationship Id="rId3" Type="http://schemas.openxmlformats.org/officeDocument/2006/relationships/notesSlide" Target="../notesSlides/notesSlide1.xml"/><Relationship Id="rId21" Type="http://schemas.openxmlformats.org/officeDocument/2006/relationships/image" Target="../media/image10.wmf"/><Relationship Id="rId7" Type="http://schemas.openxmlformats.org/officeDocument/2006/relationships/image" Target="../media/image3.wmf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8.wmf"/><Relationship Id="rId25" Type="http://schemas.openxmlformats.org/officeDocument/2006/relationships/image" Target="../media/image12.wmf"/><Relationship Id="rId2" Type="http://schemas.openxmlformats.org/officeDocument/2006/relationships/slideLayout" Target="../slideLayouts/slideLayout18.xml"/><Relationship Id="rId16" Type="http://schemas.openxmlformats.org/officeDocument/2006/relationships/oleObject" Target="../embeddings/oleObject7.bin"/><Relationship Id="rId20" Type="http://schemas.openxmlformats.org/officeDocument/2006/relationships/oleObject" Target="../embeddings/oleObject9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5.wmf"/><Relationship Id="rId24" Type="http://schemas.openxmlformats.org/officeDocument/2006/relationships/oleObject" Target="../embeddings/oleObject11.bin"/><Relationship Id="rId5" Type="http://schemas.openxmlformats.org/officeDocument/2006/relationships/image" Target="../media/image2.wmf"/><Relationship Id="rId15" Type="http://schemas.openxmlformats.org/officeDocument/2006/relationships/image" Target="../media/image7.wmf"/><Relationship Id="rId23" Type="http://schemas.openxmlformats.org/officeDocument/2006/relationships/image" Target="../media/image11.wmf"/><Relationship Id="rId10" Type="http://schemas.openxmlformats.org/officeDocument/2006/relationships/oleObject" Target="../embeddings/oleObject4.bin"/><Relationship Id="rId19" Type="http://schemas.openxmlformats.org/officeDocument/2006/relationships/image" Target="../media/image9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wmf"/><Relationship Id="rId14" Type="http://schemas.openxmlformats.org/officeDocument/2006/relationships/oleObject" Target="../embeddings/oleObject6.bin"/><Relationship Id="rId22" Type="http://schemas.openxmlformats.org/officeDocument/2006/relationships/oleObject" Target="../embeddings/oleObject10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16.wmf"/><Relationship Id="rId5" Type="http://schemas.openxmlformats.org/officeDocument/2006/relationships/image" Target="../media/image13.wmf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12.bin"/><Relationship Id="rId9" Type="http://schemas.openxmlformats.org/officeDocument/2006/relationships/image" Target="../media/image15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image" Target="../media/image21.wmf"/><Relationship Id="rId18" Type="http://schemas.openxmlformats.org/officeDocument/2006/relationships/oleObject" Target="../embeddings/oleObject23.bin"/><Relationship Id="rId26" Type="http://schemas.openxmlformats.org/officeDocument/2006/relationships/oleObject" Target="../embeddings/oleObject27.bin"/><Relationship Id="rId3" Type="http://schemas.openxmlformats.org/officeDocument/2006/relationships/notesSlide" Target="../notesSlides/notesSlide3.xml"/><Relationship Id="rId21" Type="http://schemas.openxmlformats.org/officeDocument/2006/relationships/image" Target="../media/image25.wmf"/><Relationship Id="rId7" Type="http://schemas.openxmlformats.org/officeDocument/2006/relationships/image" Target="../media/image18.wmf"/><Relationship Id="rId12" Type="http://schemas.openxmlformats.org/officeDocument/2006/relationships/oleObject" Target="../embeddings/oleObject20.bin"/><Relationship Id="rId17" Type="http://schemas.openxmlformats.org/officeDocument/2006/relationships/image" Target="../media/image23.wmf"/><Relationship Id="rId25" Type="http://schemas.openxmlformats.org/officeDocument/2006/relationships/image" Target="../media/image27.wmf"/><Relationship Id="rId2" Type="http://schemas.openxmlformats.org/officeDocument/2006/relationships/slideLayout" Target="../slideLayouts/slideLayout29.xml"/><Relationship Id="rId16" Type="http://schemas.openxmlformats.org/officeDocument/2006/relationships/oleObject" Target="../embeddings/oleObject22.bin"/><Relationship Id="rId20" Type="http://schemas.openxmlformats.org/officeDocument/2006/relationships/oleObject" Target="../embeddings/oleObject24.bin"/><Relationship Id="rId29" Type="http://schemas.openxmlformats.org/officeDocument/2006/relationships/image" Target="../media/image29.wmf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20.wmf"/><Relationship Id="rId24" Type="http://schemas.openxmlformats.org/officeDocument/2006/relationships/oleObject" Target="../embeddings/oleObject26.bin"/><Relationship Id="rId5" Type="http://schemas.openxmlformats.org/officeDocument/2006/relationships/image" Target="../media/image17.wmf"/><Relationship Id="rId15" Type="http://schemas.openxmlformats.org/officeDocument/2006/relationships/image" Target="../media/image22.wmf"/><Relationship Id="rId23" Type="http://schemas.openxmlformats.org/officeDocument/2006/relationships/image" Target="../media/image26.wmf"/><Relationship Id="rId28" Type="http://schemas.openxmlformats.org/officeDocument/2006/relationships/oleObject" Target="../embeddings/oleObject28.bin"/><Relationship Id="rId10" Type="http://schemas.openxmlformats.org/officeDocument/2006/relationships/oleObject" Target="../embeddings/oleObject19.bin"/><Relationship Id="rId19" Type="http://schemas.openxmlformats.org/officeDocument/2006/relationships/image" Target="../media/image24.wmf"/><Relationship Id="rId31" Type="http://schemas.openxmlformats.org/officeDocument/2006/relationships/image" Target="../media/image30.wmf"/><Relationship Id="rId4" Type="http://schemas.openxmlformats.org/officeDocument/2006/relationships/oleObject" Target="../embeddings/oleObject16.bin"/><Relationship Id="rId9" Type="http://schemas.openxmlformats.org/officeDocument/2006/relationships/image" Target="../media/image19.wmf"/><Relationship Id="rId14" Type="http://schemas.openxmlformats.org/officeDocument/2006/relationships/oleObject" Target="../embeddings/oleObject21.bin"/><Relationship Id="rId22" Type="http://schemas.openxmlformats.org/officeDocument/2006/relationships/oleObject" Target="../embeddings/oleObject25.bin"/><Relationship Id="rId27" Type="http://schemas.openxmlformats.org/officeDocument/2006/relationships/image" Target="../media/image28.wmf"/><Relationship Id="rId30" Type="http://schemas.openxmlformats.org/officeDocument/2006/relationships/oleObject" Target="../embeddings/oleObject29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32.wmf"/><Relationship Id="rId2" Type="http://schemas.openxmlformats.org/officeDocument/2006/relationships/slideLayout" Target="../slideLayouts/slideLayout40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31.bin"/><Relationship Id="rId11" Type="http://schemas.openxmlformats.org/officeDocument/2006/relationships/image" Target="../media/image34.wmf"/><Relationship Id="rId5" Type="http://schemas.openxmlformats.org/officeDocument/2006/relationships/image" Target="../media/image31.wmf"/><Relationship Id="rId10" Type="http://schemas.openxmlformats.org/officeDocument/2006/relationships/oleObject" Target="../embeddings/oleObject33.bin"/><Relationship Id="rId4" Type="http://schemas.openxmlformats.org/officeDocument/2006/relationships/oleObject" Target="../embeddings/oleObject30.bin"/><Relationship Id="rId9" Type="http://schemas.openxmlformats.org/officeDocument/2006/relationships/image" Target="../media/image33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6.wmf"/><Relationship Id="rId2" Type="http://schemas.openxmlformats.org/officeDocument/2006/relationships/slideLayout" Target="../slideLayouts/slideLayout51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35.wmf"/><Relationship Id="rId4" Type="http://schemas.openxmlformats.org/officeDocument/2006/relationships/oleObject" Target="../embeddings/oleObject34.bin"/><Relationship Id="rId9" Type="http://schemas.openxmlformats.org/officeDocument/2006/relationships/image" Target="../media/image37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13" Type="http://schemas.openxmlformats.org/officeDocument/2006/relationships/oleObject" Target="../embeddings/oleObject42.bin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39.bin"/><Relationship Id="rId12" Type="http://schemas.openxmlformats.org/officeDocument/2006/relationships/image" Target="../media/image42.wmf"/><Relationship Id="rId2" Type="http://schemas.openxmlformats.org/officeDocument/2006/relationships/slideLayout" Target="../slideLayouts/slideLayout5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9.wmf"/><Relationship Id="rId11" Type="http://schemas.openxmlformats.org/officeDocument/2006/relationships/oleObject" Target="../embeddings/oleObject41.bin"/><Relationship Id="rId5" Type="http://schemas.openxmlformats.org/officeDocument/2006/relationships/oleObject" Target="../embeddings/oleObject38.bin"/><Relationship Id="rId10" Type="http://schemas.openxmlformats.org/officeDocument/2006/relationships/image" Target="../media/image41.wmf"/><Relationship Id="rId4" Type="http://schemas.openxmlformats.org/officeDocument/2006/relationships/image" Target="../media/image38.wmf"/><Relationship Id="rId9" Type="http://schemas.openxmlformats.org/officeDocument/2006/relationships/oleObject" Target="../embeddings/oleObject40.bin"/><Relationship Id="rId14" Type="http://schemas.openxmlformats.org/officeDocument/2006/relationships/image" Target="../media/image43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5.bin"/><Relationship Id="rId12" Type="http://schemas.openxmlformats.org/officeDocument/2006/relationships/image" Target="../media/image48.wmf"/><Relationship Id="rId2" Type="http://schemas.openxmlformats.org/officeDocument/2006/relationships/slideLayout" Target="../slideLayouts/slideLayout8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5.wmf"/><Relationship Id="rId11" Type="http://schemas.openxmlformats.org/officeDocument/2006/relationships/oleObject" Target="../embeddings/oleObject47.bin"/><Relationship Id="rId5" Type="http://schemas.openxmlformats.org/officeDocument/2006/relationships/oleObject" Target="../embeddings/oleObject44.bin"/><Relationship Id="rId10" Type="http://schemas.openxmlformats.org/officeDocument/2006/relationships/image" Target="../media/image47.wmf"/><Relationship Id="rId4" Type="http://schemas.openxmlformats.org/officeDocument/2006/relationships/image" Target="../media/image44.wmf"/><Relationship Id="rId9" Type="http://schemas.openxmlformats.org/officeDocument/2006/relationships/oleObject" Target="../embeddings/oleObject46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13" Type="http://schemas.openxmlformats.org/officeDocument/2006/relationships/oleObject" Target="../embeddings/oleObject53.bin"/><Relationship Id="rId3" Type="http://schemas.openxmlformats.org/officeDocument/2006/relationships/oleObject" Target="../embeddings/oleObject48.bin"/><Relationship Id="rId7" Type="http://schemas.openxmlformats.org/officeDocument/2006/relationships/oleObject" Target="../embeddings/oleObject50.bin"/><Relationship Id="rId12" Type="http://schemas.openxmlformats.org/officeDocument/2006/relationships/image" Target="../media/image52.wmf"/><Relationship Id="rId2" Type="http://schemas.openxmlformats.org/officeDocument/2006/relationships/slideLayout" Target="../slideLayouts/slideLayout95.xml"/><Relationship Id="rId16" Type="http://schemas.openxmlformats.org/officeDocument/2006/relationships/image" Target="../media/image54.wmf"/><Relationship Id="rId1" Type="http://schemas.openxmlformats.org/officeDocument/2006/relationships/vmlDrawing" Target="../drawings/vmlDrawing8.vml"/><Relationship Id="rId6" Type="http://schemas.openxmlformats.org/officeDocument/2006/relationships/image" Target="../media/image49.wmf"/><Relationship Id="rId11" Type="http://schemas.openxmlformats.org/officeDocument/2006/relationships/oleObject" Target="../embeddings/oleObject52.bin"/><Relationship Id="rId5" Type="http://schemas.openxmlformats.org/officeDocument/2006/relationships/oleObject" Target="../embeddings/oleObject49.bin"/><Relationship Id="rId15" Type="http://schemas.openxmlformats.org/officeDocument/2006/relationships/oleObject" Target="../embeddings/oleObject54.bin"/><Relationship Id="rId10" Type="http://schemas.openxmlformats.org/officeDocument/2006/relationships/image" Target="../media/image51.wmf"/><Relationship Id="rId4" Type="http://schemas.openxmlformats.org/officeDocument/2006/relationships/image" Target="../media/image44.wmf"/><Relationship Id="rId9" Type="http://schemas.openxmlformats.org/officeDocument/2006/relationships/oleObject" Target="../embeddings/oleObject51.bin"/><Relationship Id="rId14" Type="http://schemas.openxmlformats.org/officeDocument/2006/relationships/image" Target="../media/image53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7.bin"/><Relationship Id="rId2" Type="http://schemas.openxmlformats.org/officeDocument/2006/relationships/slideLayout" Target="../slideLayouts/slideLayout109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55.wmf"/><Relationship Id="rId5" Type="http://schemas.openxmlformats.org/officeDocument/2006/relationships/oleObject" Target="../embeddings/oleObject56.bin"/><Relationship Id="rId10" Type="http://schemas.openxmlformats.org/officeDocument/2006/relationships/image" Target="../media/image57.wmf"/><Relationship Id="rId4" Type="http://schemas.openxmlformats.org/officeDocument/2006/relationships/image" Target="../media/image44.wmf"/><Relationship Id="rId9" Type="http://schemas.openxmlformats.org/officeDocument/2006/relationships/oleObject" Target="../embeddings/oleObject58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2" Type="http://schemas.openxmlformats.org/officeDocument/2006/relationships/slideLayout" Target="../slideLayouts/slideLayout123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58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18.xml"/><Relationship Id="rId4" Type="http://schemas.openxmlformats.org/officeDocument/2006/relationships/image" Target="../media/image6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620689"/>
            <a:ext cx="784887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sz="5400" b="1" dirty="0" smtClean="0">
                <a:solidFill>
                  <a:srgbClr val="C00000"/>
                </a:solidFill>
                <a:latin typeface="Times New Roman" pitchFamily="16" charset="0"/>
                <a:cs typeface="Times New Roman" pitchFamily="16" charset="0"/>
              </a:rPr>
              <a:t>Угол между векторами.</a:t>
            </a:r>
          </a:p>
          <a:p>
            <a:pPr lvl="0"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endParaRPr lang="ru-RU" altLang="ru-RU" sz="5400" b="1" dirty="0">
              <a:solidFill>
                <a:srgbClr val="C00000"/>
              </a:solidFill>
              <a:latin typeface="Times New Roman" pitchFamily="16" charset="0"/>
              <a:cs typeface="Times New Roman" pitchFamily="16" charset="0"/>
            </a:endParaRPr>
          </a:p>
          <a:p>
            <a:pPr lvl="0"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sz="5400" b="1" dirty="0" smtClean="0">
                <a:solidFill>
                  <a:srgbClr val="C00000"/>
                </a:solidFill>
                <a:latin typeface="Times New Roman" pitchFamily="16" charset="0"/>
                <a:cs typeface="Times New Roman" pitchFamily="16" charset="0"/>
              </a:rPr>
              <a:t> Скалярное </a:t>
            </a:r>
          </a:p>
          <a:p>
            <a:pPr lvl="0"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endParaRPr lang="ru-RU" altLang="ru-RU" sz="5400" b="1">
              <a:solidFill>
                <a:srgbClr val="C00000"/>
              </a:solidFill>
              <a:latin typeface="Times New Roman" pitchFamily="16" charset="0"/>
              <a:cs typeface="Times New Roman" pitchFamily="16" charset="0"/>
            </a:endParaRPr>
          </a:p>
          <a:p>
            <a:pPr lvl="0"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sz="5400" b="1" smtClean="0">
                <a:solidFill>
                  <a:srgbClr val="C00000"/>
                </a:solidFill>
                <a:latin typeface="Times New Roman" pitchFamily="16" charset="0"/>
                <a:cs typeface="Times New Roman" pitchFamily="16" charset="0"/>
              </a:rPr>
              <a:t>произведение </a:t>
            </a:r>
            <a:r>
              <a:rPr lang="ru-RU" altLang="ru-RU" sz="5400" b="1" dirty="0">
                <a:solidFill>
                  <a:srgbClr val="C00000"/>
                </a:solidFill>
                <a:latin typeface="Times New Roman" pitchFamily="16" charset="0"/>
                <a:cs typeface="Times New Roman" pitchFamily="16" charset="0"/>
              </a:rPr>
              <a:t>векторов</a:t>
            </a:r>
            <a:r>
              <a:rPr lang="ru-RU" altLang="ru-RU" sz="5400" b="1" dirty="0" smtClean="0">
                <a:solidFill>
                  <a:srgbClr val="C00000"/>
                </a:solidFill>
                <a:latin typeface="Times New Roman" pitchFamily="16" charset="0"/>
                <a:cs typeface="Times New Roman" pitchFamily="16" charset="0"/>
              </a:rPr>
              <a:t>.</a:t>
            </a:r>
          </a:p>
          <a:p>
            <a:pPr lvl="0"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endParaRPr lang="ru-RU" altLang="ru-RU" sz="5400" b="1" dirty="0">
              <a:solidFill>
                <a:srgbClr val="C00000"/>
              </a:solidFill>
              <a:latin typeface="Times New Roman" pitchFamily="16" charset="0"/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458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ext Box 1"/>
          <p:cNvSpPr txBox="1">
            <a:spLocks noChangeArrowheads="1"/>
          </p:cNvSpPr>
          <p:nvPr/>
        </p:nvSpPr>
        <p:spPr bwMode="auto">
          <a:xfrm>
            <a:off x="457200" y="239713"/>
            <a:ext cx="8229600" cy="703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9pPr>
          </a:lstStyle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sz="4000" b="1" smtClean="0">
                <a:solidFill>
                  <a:srgbClr val="FF0000"/>
                </a:solidFill>
                <a:latin typeface="Times New Roman" pitchFamily="16" charset="0"/>
              </a:rPr>
              <a:t>Угол между векторами.</a:t>
            </a:r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5364163" y="1700213"/>
          <a:ext cx="1728787" cy="1112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" r:id="rId4" imgW="457193" imgH="318962" progId="">
                  <p:embed/>
                </p:oleObj>
              </mc:Choice>
              <mc:Fallback>
                <p:oleObj r:id="rId4" imgW="457193" imgH="31896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163" y="1700213"/>
                        <a:ext cx="1728787" cy="1112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6948488" y="2420938"/>
          <a:ext cx="1584325" cy="93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4" r:id="rId6" imgW="457193" imgH="342584" progId="">
                  <p:embed/>
                </p:oleObj>
              </mc:Choice>
              <mc:Fallback>
                <p:oleObj r:id="rId6" imgW="457193" imgH="34258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488" y="2420938"/>
                        <a:ext cx="1584325" cy="938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6877050" y="3644900"/>
          <a:ext cx="1871663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5" r:id="rId8" imgW="457193" imgH="342584" progId="">
                  <p:embed/>
                </p:oleObj>
              </mc:Choice>
              <mc:Fallback>
                <p:oleObj r:id="rId8" imgW="457193" imgH="34258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7050" y="3644900"/>
                        <a:ext cx="1871663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AutoShape 5"/>
          <p:cNvSpPr>
            <a:spLocks/>
          </p:cNvSpPr>
          <p:nvPr/>
        </p:nvSpPr>
        <p:spPr bwMode="auto">
          <a:xfrm>
            <a:off x="944563" y="1701800"/>
            <a:ext cx="2978150" cy="4763"/>
          </a:xfrm>
          <a:custGeom>
            <a:avLst/>
            <a:gdLst>
              <a:gd name="T0" fmla="*/ 0 w 1876"/>
              <a:gd name="T1" fmla="*/ 4763 h 3"/>
              <a:gd name="T2" fmla="*/ 2978150 w 1876"/>
              <a:gd name="T3" fmla="*/ 0 h 3"/>
              <a:gd name="T4" fmla="*/ 0 60000 65536"/>
              <a:gd name="T5" fmla="*/ 0 60000 65536"/>
              <a:gd name="T6" fmla="*/ 0 w 1876"/>
              <a:gd name="T7" fmla="*/ 0 h 3"/>
              <a:gd name="T8" fmla="*/ 1876 w 1876"/>
              <a:gd name="T9" fmla="*/ 3 h 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876" h="3">
                <a:moveTo>
                  <a:pt x="0" y="3"/>
                </a:moveTo>
                <a:lnTo>
                  <a:pt x="1876" y="0"/>
                </a:lnTo>
              </a:path>
            </a:pathLst>
          </a:custGeom>
          <a:noFill/>
          <a:ln w="41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smtClean="0">
              <a:solidFill>
                <a:srgbClr val="FFFFFF"/>
              </a:solidFill>
            </a:endParaRPr>
          </a:p>
        </p:txBody>
      </p:sp>
      <p:sp>
        <p:nvSpPr>
          <p:cNvPr id="10246" name="AutoShape 6"/>
          <p:cNvSpPr>
            <a:spLocks/>
          </p:cNvSpPr>
          <p:nvPr/>
        </p:nvSpPr>
        <p:spPr bwMode="auto">
          <a:xfrm>
            <a:off x="960438" y="2163763"/>
            <a:ext cx="2163762" cy="1265237"/>
          </a:xfrm>
          <a:custGeom>
            <a:avLst/>
            <a:gdLst>
              <a:gd name="T0" fmla="*/ 0 w 1363"/>
              <a:gd name="T1" fmla="*/ 1265237 h 797"/>
              <a:gd name="T2" fmla="*/ 2163762 w 1363"/>
              <a:gd name="T3" fmla="*/ 0 h 797"/>
              <a:gd name="T4" fmla="*/ 0 60000 65536"/>
              <a:gd name="T5" fmla="*/ 0 60000 65536"/>
              <a:gd name="T6" fmla="*/ 0 w 1363"/>
              <a:gd name="T7" fmla="*/ 0 h 797"/>
              <a:gd name="T8" fmla="*/ 1363 w 1363"/>
              <a:gd name="T9" fmla="*/ 797 h 79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63" h="797">
                <a:moveTo>
                  <a:pt x="0" y="797"/>
                </a:moveTo>
                <a:lnTo>
                  <a:pt x="1363" y="0"/>
                </a:lnTo>
              </a:path>
            </a:pathLst>
          </a:custGeom>
          <a:noFill/>
          <a:ln w="41400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smtClean="0">
              <a:solidFill>
                <a:srgbClr val="FFFFFF"/>
              </a:solidFill>
            </a:endParaRPr>
          </a:p>
        </p:txBody>
      </p:sp>
      <p:sp>
        <p:nvSpPr>
          <p:cNvPr id="9224" name="Rectangle 7"/>
          <p:cNvSpPr>
            <a:spLocks noChangeArrowheads="1"/>
          </p:cNvSpPr>
          <p:nvPr/>
        </p:nvSpPr>
        <p:spPr bwMode="auto">
          <a:xfrm>
            <a:off x="0" y="3300413"/>
            <a:ext cx="9144000" cy="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 smtClean="0">
              <a:solidFill>
                <a:srgbClr val="FFFFFF"/>
              </a:solidFill>
            </a:endParaRPr>
          </a:p>
        </p:txBody>
      </p:sp>
      <p:graphicFrame>
        <p:nvGraphicFramePr>
          <p:cNvPr id="10248" name="Object 8"/>
          <p:cNvGraphicFramePr>
            <a:graphicFrameLocks noChangeAspect="1"/>
          </p:cNvGraphicFramePr>
          <p:nvPr/>
        </p:nvGraphicFramePr>
        <p:xfrm>
          <a:off x="1476375" y="2276475"/>
          <a:ext cx="400050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" r:id="rId10" imgW="129943" imgH="236264" progId="">
                  <p:embed/>
                </p:oleObj>
              </mc:Choice>
              <mc:Fallback>
                <p:oleObj r:id="rId10" imgW="129943" imgH="23626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2276475"/>
                        <a:ext cx="400050" cy="719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6" name="Rectangle 9"/>
          <p:cNvSpPr>
            <a:spLocks noChangeArrowheads="1"/>
          </p:cNvSpPr>
          <p:nvPr/>
        </p:nvSpPr>
        <p:spPr bwMode="auto">
          <a:xfrm>
            <a:off x="0" y="3300413"/>
            <a:ext cx="9144000" cy="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 smtClean="0">
              <a:solidFill>
                <a:srgbClr val="FFFFFF"/>
              </a:solidFill>
            </a:endParaRPr>
          </a:p>
        </p:txBody>
      </p:sp>
      <p:graphicFrame>
        <p:nvGraphicFramePr>
          <p:cNvPr id="10250" name="Object 10"/>
          <p:cNvGraphicFramePr>
            <a:graphicFrameLocks noChangeAspect="1"/>
          </p:cNvGraphicFramePr>
          <p:nvPr/>
        </p:nvGraphicFramePr>
        <p:xfrm>
          <a:off x="2339975" y="981075"/>
          <a:ext cx="331788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7" r:id="rId12" imgW="122285" imgH="244555" progId="">
                  <p:embed/>
                </p:oleObj>
              </mc:Choice>
              <mc:Fallback>
                <p:oleObj r:id="rId12" imgW="122285" imgH="24455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981075"/>
                        <a:ext cx="331788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1" name="Oval 11"/>
          <p:cNvSpPr>
            <a:spLocks noChangeArrowheads="1"/>
          </p:cNvSpPr>
          <p:nvPr/>
        </p:nvSpPr>
        <p:spPr bwMode="auto">
          <a:xfrm>
            <a:off x="900113" y="5516563"/>
            <a:ext cx="144462" cy="122237"/>
          </a:xfrm>
          <a:prstGeom prst="ellipse">
            <a:avLst/>
          </a:prstGeom>
          <a:solidFill>
            <a:srgbClr val="CC0099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 smtClean="0">
              <a:solidFill>
                <a:srgbClr val="FFFFFF"/>
              </a:solidFill>
            </a:endParaRP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469900" y="5589588"/>
            <a:ext cx="474663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9pPr>
          </a:lstStyle>
          <a:p>
            <a:pPr defTabSz="449263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sz="3200" b="1" i="1" smtClean="0">
                <a:solidFill>
                  <a:srgbClr val="CC0099"/>
                </a:solidFill>
                <a:latin typeface="Times New Roman" pitchFamily="16" charset="0"/>
                <a:ea typeface="DejaVu Sans" charset="0"/>
                <a:cs typeface="DejaVu Sans" charset="0"/>
              </a:rPr>
              <a:t>О</a:t>
            </a:r>
          </a:p>
        </p:txBody>
      </p:sp>
      <p:sp>
        <p:nvSpPr>
          <p:cNvPr id="10253" name="AutoShape 13"/>
          <p:cNvSpPr>
            <a:spLocks/>
          </p:cNvSpPr>
          <p:nvPr/>
        </p:nvSpPr>
        <p:spPr bwMode="auto">
          <a:xfrm>
            <a:off x="971550" y="1700213"/>
            <a:ext cx="2978150" cy="4762"/>
          </a:xfrm>
          <a:custGeom>
            <a:avLst/>
            <a:gdLst>
              <a:gd name="T0" fmla="*/ 0 w 1876"/>
              <a:gd name="T1" fmla="*/ 4762 h 3"/>
              <a:gd name="T2" fmla="*/ 2978150 w 1876"/>
              <a:gd name="T3" fmla="*/ 0 h 3"/>
              <a:gd name="T4" fmla="*/ 0 60000 65536"/>
              <a:gd name="T5" fmla="*/ 0 60000 65536"/>
              <a:gd name="T6" fmla="*/ 0 w 1876"/>
              <a:gd name="T7" fmla="*/ 0 h 3"/>
              <a:gd name="T8" fmla="*/ 1876 w 1876"/>
              <a:gd name="T9" fmla="*/ 3 h 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876" h="3">
                <a:moveTo>
                  <a:pt x="0" y="3"/>
                </a:moveTo>
                <a:lnTo>
                  <a:pt x="1876" y="0"/>
                </a:lnTo>
              </a:path>
            </a:pathLst>
          </a:custGeom>
          <a:noFill/>
          <a:ln w="540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smtClean="0">
              <a:solidFill>
                <a:srgbClr val="FFFFFF"/>
              </a:solidFill>
            </a:endParaRPr>
          </a:p>
        </p:txBody>
      </p:sp>
      <p:sp>
        <p:nvSpPr>
          <p:cNvPr id="10254" name="AutoShape 14"/>
          <p:cNvSpPr>
            <a:spLocks/>
          </p:cNvSpPr>
          <p:nvPr/>
        </p:nvSpPr>
        <p:spPr bwMode="auto">
          <a:xfrm>
            <a:off x="971550" y="2133600"/>
            <a:ext cx="2163763" cy="1265238"/>
          </a:xfrm>
          <a:custGeom>
            <a:avLst/>
            <a:gdLst>
              <a:gd name="T0" fmla="*/ 0 w 1363"/>
              <a:gd name="T1" fmla="*/ 1265238 h 797"/>
              <a:gd name="T2" fmla="*/ 2163763 w 1363"/>
              <a:gd name="T3" fmla="*/ 0 h 797"/>
              <a:gd name="T4" fmla="*/ 0 60000 65536"/>
              <a:gd name="T5" fmla="*/ 0 60000 65536"/>
              <a:gd name="T6" fmla="*/ 0 w 1363"/>
              <a:gd name="T7" fmla="*/ 0 h 797"/>
              <a:gd name="T8" fmla="*/ 1363 w 1363"/>
              <a:gd name="T9" fmla="*/ 797 h 79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63" h="797">
                <a:moveTo>
                  <a:pt x="0" y="797"/>
                </a:moveTo>
                <a:lnTo>
                  <a:pt x="1363" y="0"/>
                </a:lnTo>
              </a:path>
            </a:pathLst>
          </a:custGeom>
          <a:noFill/>
          <a:ln w="54000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smtClean="0">
              <a:solidFill>
                <a:srgbClr val="FFFFFF"/>
              </a:solidFill>
            </a:endParaRPr>
          </a:p>
        </p:txBody>
      </p:sp>
      <p:sp>
        <p:nvSpPr>
          <p:cNvPr id="10255" name="AutoShape 15"/>
          <p:cNvSpPr>
            <a:spLocks noChangeArrowheads="1"/>
          </p:cNvSpPr>
          <p:nvPr/>
        </p:nvSpPr>
        <p:spPr bwMode="auto">
          <a:xfrm>
            <a:off x="827088" y="3357563"/>
            <a:ext cx="3886200" cy="2286000"/>
          </a:xfrm>
          <a:custGeom>
            <a:avLst/>
            <a:gdLst>
              <a:gd name="T0" fmla="*/ 0 w 2448"/>
              <a:gd name="T1" fmla="*/ 2286000 h 1440"/>
              <a:gd name="T2" fmla="*/ 3886200 w 2448"/>
              <a:gd name="T3" fmla="*/ 0 h 1440"/>
              <a:gd name="T4" fmla="*/ 0 60000 65536"/>
              <a:gd name="T5" fmla="*/ 0 60000 65536"/>
              <a:gd name="T6" fmla="*/ 0 w 2448"/>
              <a:gd name="T7" fmla="*/ 0 h 1440"/>
              <a:gd name="T8" fmla="*/ 2448 w 2448"/>
              <a:gd name="T9" fmla="*/ 1440 h 144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448" h="1440">
                <a:moveTo>
                  <a:pt x="0" y="1440"/>
                </a:moveTo>
                <a:lnTo>
                  <a:pt x="2448" y="0"/>
                </a:lnTo>
              </a:path>
            </a:pathLst>
          </a:custGeom>
          <a:noFill/>
          <a:ln w="2556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smtClean="0">
              <a:solidFill>
                <a:srgbClr val="FFFFFF"/>
              </a:solidFill>
            </a:endParaRPr>
          </a:p>
        </p:txBody>
      </p:sp>
      <p:sp>
        <p:nvSpPr>
          <p:cNvPr id="10256" name="Line 16"/>
          <p:cNvSpPr>
            <a:spLocks noChangeShapeType="1"/>
          </p:cNvSpPr>
          <p:nvPr/>
        </p:nvSpPr>
        <p:spPr bwMode="auto">
          <a:xfrm>
            <a:off x="539750" y="5589588"/>
            <a:ext cx="5111750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smtClean="0">
              <a:solidFill>
                <a:srgbClr val="FFFFFF"/>
              </a:solidFill>
            </a:endParaRPr>
          </a:p>
        </p:txBody>
      </p:sp>
      <p:sp>
        <p:nvSpPr>
          <p:cNvPr id="10257" name="Text Box 17"/>
          <p:cNvSpPr txBox="1">
            <a:spLocks noChangeArrowheads="1"/>
          </p:cNvSpPr>
          <p:nvPr/>
        </p:nvSpPr>
        <p:spPr bwMode="auto">
          <a:xfrm>
            <a:off x="2773363" y="3789363"/>
            <a:ext cx="45243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9pPr>
          </a:lstStyle>
          <a:p>
            <a:pPr defTabSz="449263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sz="3200" b="1" i="1" smtClean="0">
                <a:solidFill>
                  <a:srgbClr val="008000"/>
                </a:solidFill>
                <a:latin typeface="Times New Roman" pitchFamily="16" charset="0"/>
                <a:ea typeface="DejaVu Sans" charset="0"/>
                <a:cs typeface="DejaVu Sans" charset="0"/>
              </a:rPr>
              <a:t>А</a:t>
            </a:r>
          </a:p>
        </p:txBody>
      </p:sp>
      <p:sp>
        <p:nvSpPr>
          <p:cNvPr id="10258" name="Text Box 18"/>
          <p:cNvSpPr txBox="1">
            <a:spLocks noChangeArrowheads="1"/>
          </p:cNvSpPr>
          <p:nvPr/>
        </p:nvSpPr>
        <p:spPr bwMode="auto">
          <a:xfrm>
            <a:off x="3494088" y="5516563"/>
            <a:ext cx="45243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9pPr>
          </a:lstStyle>
          <a:p>
            <a:pPr defTabSz="449263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sz="3200" b="1" i="1" smtClean="0">
                <a:solidFill>
                  <a:srgbClr val="0000FF"/>
                </a:solidFill>
                <a:latin typeface="Times New Roman" pitchFamily="16" charset="0"/>
                <a:ea typeface="DejaVu Sans" charset="0"/>
                <a:cs typeface="DejaVu Sans" charset="0"/>
              </a:rPr>
              <a:t>В</a:t>
            </a:r>
          </a:p>
        </p:txBody>
      </p:sp>
      <p:sp>
        <p:nvSpPr>
          <p:cNvPr id="10259" name="AutoShape 19"/>
          <p:cNvSpPr>
            <a:spLocks noChangeArrowheads="1"/>
          </p:cNvSpPr>
          <p:nvPr/>
        </p:nvSpPr>
        <p:spPr bwMode="auto">
          <a:xfrm rot="1260000">
            <a:off x="1800225" y="4313238"/>
            <a:ext cx="1828800" cy="1828800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0 w 21600"/>
              <a:gd name="T9" fmla="*/ 0 h 21600"/>
              <a:gd name="T10" fmla="*/ 0 w 21600"/>
              <a:gd name="T11" fmla="*/ 0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10799 w 21600"/>
              <a:gd name="T19" fmla="*/ 0 h 21600"/>
              <a:gd name="T20" fmla="*/ 21599 w 21600"/>
              <a:gd name="T21" fmla="*/ 10799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 stroke="0">
                <a:moveTo>
                  <a:pt x="10799" y="0"/>
                </a:moveTo>
                <a:cubicBezTo>
                  <a:pt x="10799" y="0"/>
                  <a:pt x="10799" y="-1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lnTo>
                  <a:pt x="10800" y="10800"/>
                </a:lnTo>
                <a:lnTo>
                  <a:pt x="10799" y="0"/>
                </a:lnTo>
                <a:close/>
              </a:path>
              <a:path w="21600" h="21600" fill="none">
                <a:moveTo>
                  <a:pt x="10799" y="0"/>
                </a:moveTo>
                <a:cubicBezTo>
                  <a:pt x="10799" y="0"/>
                  <a:pt x="10799" y="-1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</a:path>
            </a:pathLst>
          </a:custGeom>
          <a:noFill/>
          <a:ln w="31680">
            <a:solidFill>
              <a:srgbClr val="FF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smtClean="0">
              <a:solidFill>
                <a:srgbClr val="FFFFFF"/>
              </a:solidFill>
            </a:endParaRPr>
          </a:p>
        </p:txBody>
      </p:sp>
      <p:sp>
        <p:nvSpPr>
          <p:cNvPr id="10260" name="Text Box 20"/>
          <p:cNvSpPr txBox="1">
            <a:spLocks noChangeArrowheads="1"/>
          </p:cNvSpPr>
          <p:nvPr/>
        </p:nvSpPr>
        <p:spPr bwMode="auto">
          <a:xfrm>
            <a:off x="3563938" y="4365625"/>
            <a:ext cx="6477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9pPr>
          </a:lstStyle>
          <a:p>
            <a:pPr defTabSz="449263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el-GR" altLang="ru-RU" sz="4800" b="1" i="1" smtClean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α</a:t>
            </a:r>
          </a:p>
        </p:txBody>
      </p:sp>
      <p:sp>
        <p:nvSpPr>
          <p:cNvPr id="9238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 smtClean="0">
              <a:solidFill>
                <a:srgbClr val="FFFFFF"/>
              </a:solidFill>
            </a:endParaRPr>
          </a:p>
        </p:txBody>
      </p:sp>
      <p:graphicFrame>
        <p:nvGraphicFramePr>
          <p:cNvPr id="10262" name="Object 22"/>
          <p:cNvGraphicFramePr>
            <a:graphicFrameLocks noChangeAspect="1"/>
          </p:cNvGraphicFramePr>
          <p:nvPr/>
        </p:nvGraphicFramePr>
        <p:xfrm>
          <a:off x="5003800" y="1268413"/>
          <a:ext cx="1223963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8" r:id="rId14" imgW="457193" imgH="236264" progId="">
                  <p:embed/>
                </p:oleObj>
              </mc:Choice>
              <mc:Fallback>
                <p:oleObj r:id="rId14" imgW="457193" imgH="23626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3800" y="1268413"/>
                        <a:ext cx="1223963" cy="579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40" name="Rectangle 23"/>
          <p:cNvSpPr>
            <a:spLocks noChangeArrowheads="1"/>
          </p:cNvSpPr>
          <p:nvPr/>
        </p:nvSpPr>
        <p:spPr bwMode="auto">
          <a:xfrm>
            <a:off x="0" y="3300413"/>
            <a:ext cx="9144000" cy="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 smtClean="0">
              <a:solidFill>
                <a:srgbClr val="FFFFFF"/>
              </a:solidFill>
            </a:endParaRPr>
          </a:p>
        </p:txBody>
      </p:sp>
      <p:graphicFrame>
        <p:nvGraphicFramePr>
          <p:cNvPr id="10264" name="Object 24"/>
          <p:cNvGraphicFramePr>
            <a:graphicFrameLocks noChangeAspect="1"/>
          </p:cNvGraphicFramePr>
          <p:nvPr/>
        </p:nvGraphicFramePr>
        <p:xfrm>
          <a:off x="6516688" y="1268413"/>
          <a:ext cx="1295400" cy="61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" r:id="rId16" imgW="457193" imgH="236264" progId="">
                  <p:embed/>
                </p:oleObj>
              </mc:Choice>
              <mc:Fallback>
                <p:oleObj r:id="rId16" imgW="457193" imgH="23626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6688" y="1268413"/>
                        <a:ext cx="1295400" cy="614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5" name="Object 25"/>
          <p:cNvGraphicFramePr>
            <a:graphicFrameLocks noChangeAspect="1"/>
          </p:cNvGraphicFramePr>
          <p:nvPr/>
        </p:nvGraphicFramePr>
        <p:xfrm>
          <a:off x="7019925" y="5589588"/>
          <a:ext cx="1657350" cy="858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0" r:id="rId18" imgW="457193" imgH="342584" progId="">
                  <p:embed/>
                </p:oleObj>
              </mc:Choice>
              <mc:Fallback>
                <p:oleObj r:id="rId18" imgW="457193" imgH="34258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9925" y="5589588"/>
                        <a:ext cx="1657350" cy="858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6" name="Rectangle 26"/>
          <p:cNvSpPr>
            <a:spLocks noChangeArrowheads="1"/>
          </p:cNvSpPr>
          <p:nvPr/>
        </p:nvSpPr>
        <p:spPr bwMode="auto">
          <a:xfrm>
            <a:off x="3708400" y="2781300"/>
            <a:ext cx="352742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36550"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9pPr>
          </a:lstStyle>
          <a:p>
            <a:pPr defTabSz="449263" eaLnBrk="1" fontAlgn="base" hangingPunct="1">
              <a:spcBef>
                <a:spcPts val="800"/>
              </a:spcBef>
              <a:spcAft>
                <a:spcPct val="0"/>
              </a:spcAft>
              <a:buSzPct val="100000"/>
            </a:pPr>
            <a:r>
              <a:rPr lang="ru-RU" altLang="ru-RU" sz="3200" b="1" i="1" smtClean="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rPr>
              <a:t>Если              то</a:t>
            </a:r>
          </a:p>
        </p:txBody>
      </p:sp>
      <p:sp>
        <p:nvSpPr>
          <p:cNvPr id="9244" name="Rectangle 27"/>
          <p:cNvSpPr>
            <a:spLocks noChangeArrowheads="1"/>
          </p:cNvSpPr>
          <p:nvPr/>
        </p:nvSpPr>
        <p:spPr bwMode="auto">
          <a:xfrm>
            <a:off x="0" y="3290888"/>
            <a:ext cx="9144000" cy="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 smtClean="0">
              <a:solidFill>
                <a:srgbClr val="FFFFFF"/>
              </a:solidFill>
            </a:endParaRPr>
          </a:p>
        </p:txBody>
      </p:sp>
      <p:graphicFrame>
        <p:nvGraphicFramePr>
          <p:cNvPr id="10268" name="Object 28"/>
          <p:cNvGraphicFramePr>
            <a:graphicFrameLocks noChangeAspect="1"/>
          </p:cNvGraphicFramePr>
          <p:nvPr/>
        </p:nvGraphicFramePr>
        <p:xfrm>
          <a:off x="4787900" y="2708275"/>
          <a:ext cx="1295400" cy="65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1" r:id="rId20" imgW="457193" imgH="259900" progId="">
                  <p:embed/>
                </p:oleObj>
              </mc:Choice>
              <mc:Fallback>
                <p:oleObj r:id="rId20" imgW="457193" imgH="2599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2708275"/>
                        <a:ext cx="1295400" cy="658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9" name="Rectangle 29"/>
          <p:cNvSpPr>
            <a:spLocks noChangeArrowheads="1"/>
          </p:cNvSpPr>
          <p:nvPr/>
        </p:nvSpPr>
        <p:spPr bwMode="auto">
          <a:xfrm>
            <a:off x="3924300" y="5949950"/>
            <a:ext cx="352742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36550"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9pPr>
          </a:lstStyle>
          <a:p>
            <a:pPr defTabSz="449263" eaLnBrk="1" fontAlgn="base" hangingPunct="1">
              <a:spcBef>
                <a:spcPts val="800"/>
              </a:spcBef>
              <a:spcAft>
                <a:spcPct val="0"/>
              </a:spcAft>
              <a:buSzPct val="100000"/>
            </a:pPr>
            <a:r>
              <a:rPr lang="ru-RU" altLang="ru-RU" sz="3200" b="1" i="1" smtClean="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rPr>
              <a:t>Если              то</a:t>
            </a:r>
          </a:p>
        </p:txBody>
      </p:sp>
      <p:sp>
        <p:nvSpPr>
          <p:cNvPr id="9247" name="Rectangle 30"/>
          <p:cNvSpPr>
            <a:spLocks noChangeArrowheads="1"/>
          </p:cNvSpPr>
          <p:nvPr/>
        </p:nvSpPr>
        <p:spPr bwMode="auto">
          <a:xfrm>
            <a:off x="0" y="3300413"/>
            <a:ext cx="9144000" cy="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 smtClean="0">
              <a:solidFill>
                <a:srgbClr val="FFFFFF"/>
              </a:solidFill>
            </a:endParaRPr>
          </a:p>
        </p:txBody>
      </p:sp>
      <p:graphicFrame>
        <p:nvGraphicFramePr>
          <p:cNvPr id="10271" name="Object 31"/>
          <p:cNvGraphicFramePr>
            <a:graphicFrameLocks noChangeAspect="1"/>
          </p:cNvGraphicFramePr>
          <p:nvPr/>
        </p:nvGraphicFramePr>
        <p:xfrm>
          <a:off x="5003800" y="3860800"/>
          <a:ext cx="1223963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2" r:id="rId22" imgW="457193" imgH="236264" progId="">
                  <p:embed/>
                </p:oleObj>
              </mc:Choice>
              <mc:Fallback>
                <p:oleObj r:id="rId22" imgW="457193" imgH="23626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3800" y="3860800"/>
                        <a:ext cx="1223963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2" name="Rectangle 32"/>
          <p:cNvSpPr>
            <a:spLocks noChangeArrowheads="1"/>
          </p:cNvSpPr>
          <p:nvPr/>
        </p:nvSpPr>
        <p:spPr bwMode="auto">
          <a:xfrm>
            <a:off x="3924300" y="3933825"/>
            <a:ext cx="352742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36550"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9pPr>
          </a:lstStyle>
          <a:p>
            <a:pPr defTabSz="449263" eaLnBrk="1" fontAlgn="base" hangingPunct="1">
              <a:spcBef>
                <a:spcPts val="800"/>
              </a:spcBef>
              <a:spcAft>
                <a:spcPct val="0"/>
              </a:spcAft>
              <a:buSzPct val="100000"/>
            </a:pPr>
            <a:r>
              <a:rPr lang="ru-RU" altLang="ru-RU" sz="3200" b="1" i="1" smtClean="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rPr>
              <a:t>Если              то</a:t>
            </a:r>
          </a:p>
        </p:txBody>
      </p:sp>
      <p:sp>
        <p:nvSpPr>
          <p:cNvPr id="9250" name="Rectangle 33"/>
          <p:cNvSpPr>
            <a:spLocks noChangeArrowheads="1"/>
          </p:cNvSpPr>
          <p:nvPr/>
        </p:nvSpPr>
        <p:spPr bwMode="auto">
          <a:xfrm>
            <a:off x="0" y="3300413"/>
            <a:ext cx="9144000" cy="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 smtClean="0">
              <a:solidFill>
                <a:srgbClr val="FFFFFF"/>
              </a:solidFill>
            </a:endParaRPr>
          </a:p>
        </p:txBody>
      </p:sp>
      <p:graphicFrame>
        <p:nvGraphicFramePr>
          <p:cNvPr id="10274" name="Object 34"/>
          <p:cNvGraphicFramePr>
            <a:graphicFrameLocks noChangeAspect="1"/>
          </p:cNvGraphicFramePr>
          <p:nvPr/>
        </p:nvGraphicFramePr>
        <p:xfrm>
          <a:off x="5076825" y="5805488"/>
          <a:ext cx="1079500" cy="66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" r:id="rId24" imgW="389843" imgH="236264" progId="">
                  <p:embed/>
                </p:oleObj>
              </mc:Choice>
              <mc:Fallback>
                <p:oleObj r:id="rId24" imgW="389843" imgH="23626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5805488"/>
                        <a:ext cx="1079500" cy="661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5" name="AutoShape 35"/>
          <p:cNvSpPr>
            <a:spLocks/>
          </p:cNvSpPr>
          <p:nvPr/>
        </p:nvSpPr>
        <p:spPr bwMode="auto">
          <a:xfrm>
            <a:off x="928688" y="4306888"/>
            <a:ext cx="2163762" cy="1265237"/>
          </a:xfrm>
          <a:custGeom>
            <a:avLst/>
            <a:gdLst>
              <a:gd name="T0" fmla="*/ 0 w 1363"/>
              <a:gd name="T1" fmla="*/ 1265237 h 797"/>
              <a:gd name="T2" fmla="*/ 2163762 w 1363"/>
              <a:gd name="T3" fmla="*/ 0 h 797"/>
              <a:gd name="T4" fmla="*/ 0 60000 65536"/>
              <a:gd name="T5" fmla="*/ 0 60000 65536"/>
              <a:gd name="T6" fmla="*/ 0 w 1363"/>
              <a:gd name="T7" fmla="*/ 0 h 797"/>
              <a:gd name="T8" fmla="*/ 1363 w 1363"/>
              <a:gd name="T9" fmla="*/ 797 h 79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63" h="797">
                <a:moveTo>
                  <a:pt x="0" y="797"/>
                </a:moveTo>
                <a:lnTo>
                  <a:pt x="1363" y="0"/>
                </a:lnTo>
              </a:path>
            </a:pathLst>
          </a:custGeom>
          <a:noFill/>
          <a:ln w="54000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86461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/20"/>
                                          </p:val>
                                        </p:tav>
                                        <p:tav>
                                          <p:val>
                                            <p:strVal val="#ppt_h/2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+.3"/>
                                          </p:val>
                                        </p:tav>
                                        <p:tav>
                                          <p:val>
                                            <p:strVal val="#ppt_w+.3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3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1000" fill="hold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 additive="repl">
                                        <p:cTn id="15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 additive="repl">
                                        <p:cTn id="18" dur="10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3" dur="1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 additive="repl">
                                        <p:cTn id="27" dur="1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 additive="repl">
                                        <p:cTn id="30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3" dur="1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" dur="1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5" dur="10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40" dur="57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1" dur="182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-0.25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2" dur="6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3" dur="6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" dur="33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5" dur="1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 additive="repl">
                                        <p:cTn id="46" dur="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 additive="repl">
                                        <p:cTn id="47" dur="166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repl">
                                        <p:cTn id="48" dur="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 additive="repl">
                                        <p:cTn id="49" dur="166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repl">
                                        <p:cTn id="50" dur="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 additive="repl">
                                        <p:cTn id="51" dur="166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repl">
                                        <p:cTn id="52" dur="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 additive="repl">
                                        <p:cTn id="53" dur="166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7" dur="10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8" dur="10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59" dur="10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 additive="repl">
                                        <p:cTn id="63" dur="10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 additive="repl">
                                        <p:cTn id="68" dur="5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 additive="repl">
                                        <p:cTn id="72" dur="10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path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 -7 -7.40741 -7 L -0.00017 0.31736">
                                      <p:cBhvr additive="repl">
                                        <p:cTn id="76" dur="2000" fill="hold"/>
                                        <p:tgtEl>
                                          <p:spTgt spid="10254"/>
                                        </p:tgtEl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0" dur="100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1" dur="100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82" dur="10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6" dur="1000" fill="hold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7" dur="1000" fill="hold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path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 -6 1.85185 -6 L 0.0026 0.5669">
                                      <p:cBhvr additive="repl">
                                        <p:cTn id="91" dur="2000" fill="hold"/>
                                        <p:tgtEl>
                                          <p:spTgt spid="10253"/>
                                        </p:tgtEl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5" dur="1000" fill="hold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6" dur="1000" fill="hold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7" dur="10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1" dur="1000" fill="hold"/>
                                        <p:tgtEl>
                                          <p:spTgt spid="10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2" dur="1000" fill="hold"/>
                                        <p:tgtEl>
                                          <p:spTgt spid="10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 additive="repl">
                                        <p:cTn id="105" dur="1000"/>
                                        <p:tgtEl>
                                          <p:spTgt spid="10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path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 -7 -7.40741 -7 L -0.00017 0.31736">
                                      <p:cBhvr additive="repl">
                                        <p:cTn id="109" dur="2000" fill="hold"/>
                                        <p:tgtEl>
                                          <p:spTgt spid="10275"/>
                                        </p:tgtEl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114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53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8" dur="1000" fill="hold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9" dur="1000" fill="hold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20" dur="10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4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5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41" presetClass="entr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additive="repl"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0" dur="500" fill="hold"/>
                                        <p:tgtEl>
                                          <p:spTgt spid="10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+.1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1" dur="500" fill="hold"/>
                                        <p:tgtEl>
                                          <p:spTgt spid="10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2" dur="500" fill="hold"/>
                                        <p:tgtEl>
                                          <p:spTgt spid="10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/10"/>
                                          </p:val>
                                        </p:tav>
                                        <p:tav>
                                          <p:val>
                                            <p:strVal val="#ppt_h+.01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3" dur="500" fill="hold"/>
                                        <p:tgtEl>
                                          <p:spTgt spid="10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/10"/>
                                          </p:val>
                                        </p:tav>
                                        <p:tav>
                                          <p:val>
                                            <p:strVal val="#ppt_w+.01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4" dur="500"/>
                                        <p:tgtEl>
                                          <p:spTgt spid="10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7" dur="1000" fill="hold"/>
                                        <p:tgtEl>
                                          <p:spTgt spid="10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8" dur="1000" fill="hold"/>
                                        <p:tgtEl>
                                          <p:spTgt spid="10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 nodeType="clickPar">
                      <p:stCondLst>
                        <p:cond delay="indefinite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3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4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 nodeType="clickPar">
                      <p:stCondLst>
                        <p:cond delay="indefinite"/>
                      </p:stCondLst>
                      <p:childTnLst>
                        <p:par>
                          <p:cTn id="1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7" presetID="41" presetClass="entr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additive="repl"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9" dur="500" fill="hold"/>
                                        <p:tgtEl>
                                          <p:spTgt spid="10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+.1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0" dur="500" fill="hold"/>
                                        <p:tgtEl>
                                          <p:spTgt spid="10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1" dur="500" fill="hold"/>
                                        <p:tgtEl>
                                          <p:spTgt spid="10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/10"/>
                                          </p:val>
                                        </p:tav>
                                        <p:tav>
                                          <p:val>
                                            <p:strVal val="#ppt_h+.01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2" dur="500" fill="hold"/>
                                        <p:tgtEl>
                                          <p:spTgt spid="10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/10"/>
                                          </p:val>
                                        </p:tav>
                                        <p:tav>
                                          <p:val>
                                            <p:strVal val="#ppt_w+.01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53" dur="500"/>
                                        <p:tgtEl>
                                          <p:spTgt spid="10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6" dur="10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7" dur="10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 nodeType="clickPar">
                      <p:stCondLst>
                        <p:cond delay="indefinite"/>
                      </p:stCondLst>
                      <p:childTnLst>
                        <p:par>
                          <p:cTn id="1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0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62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3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 nodeType="clickPar">
                      <p:stCondLst>
                        <p:cond delay="indefinite"/>
                      </p:stCondLst>
                      <p:childTnLst>
                        <p:par>
                          <p:cTn id="1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6" presetID="41" presetClass="entr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additive="repl"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68" dur="50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+.1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9" dur="50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0" dur="50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/10"/>
                                          </p:val>
                                        </p:tav>
                                        <p:tav>
                                          <p:val>
                                            <p:strVal val="#ppt_h+.01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1" dur="50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/10"/>
                                          </p:val>
                                        </p:tav>
                                        <p:tav>
                                          <p:val>
                                            <p:strVal val="#ppt_w+.01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72" dur="500"/>
                                        <p:tgtEl>
                                          <p:spTgt spid="10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75" dur="1000" fill="hold"/>
                                        <p:tgtEl>
                                          <p:spTgt spid="10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6" dur="1000" fill="hold"/>
                                        <p:tgtEl>
                                          <p:spTgt spid="10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 nodeType="clickPar">
                      <p:stCondLst>
                        <p:cond delay="indefinite"/>
                      </p:stCondLst>
                      <p:childTnLst>
                        <p:par>
                          <p:cTn id="1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1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2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animBg="1"/>
      <p:bldP spid="10246" grpId="0" animBg="1"/>
      <p:bldP spid="10251" grpId="0" animBg="1"/>
      <p:bldP spid="10253" grpId="0" animBg="1"/>
      <p:bldP spid="10253" grpId="1" animBg="1"/>
      <p:bldP spid="10253" grpId="2" animBg="1"/>
      <p:bldP spid="10254" grpId="0" animBg="1"/>
      <p:bldP spid="10254" grpId="1" animBg="1"/>
      <p:bldP spid="10255" grpId="0" animBg="1"/>
      <p:bldP spid="10256" grpId="0" animBg="1"/>
      <p:bldP spid="10259" grpId="0" animBg="1"/>
      <p:bldP spid="10275" grpId="0" animBg="1"/>
      <p:bldP spid="10275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9pPr>
          </a:lstStyle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sz="3600" b="1" smtClean="0">
                <a:solidFill>
                  <a:srgbClr val="FF0000"/>
                </a:solidFill>
                <a:latin typeface="Times New Roman" pitchFamily="16" charset="0"/>
              </a:rPr>
              <a:t>Скалярное  произведение  векторов.</a:t>
            </a:r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2339975" y="4868863"/>
          <a:ext cx="552450" cy="1030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" r:id="rId4" imgW="131018" imgH="235822" progId="">
                  <p:embed/>
                </p:oleObj>
              </mc:Choice>
              <mc:Fallback>
                <p:oleObj r:id="rId4" imgW="131018" imgH="23582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4868863"/>
                        <a:ext cx="552450" cy="1030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1979613" y="2852738"/>
          <a:ext cx="515937" cy="963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" r:id="rId6" imgW="122275" imgH="220087" progId="">
                  <p:embed/>
                </p:oleObj>
              </mc:Choice>
              <mc:Fallback>
                <p:oleObj r:id="rId6" imgW="122275" imgH="22008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2852738"/>
                        <a:ext cx="515937" cy="963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2195513" y="4221163"/>
          <a:ext cx="457200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" r:id="rId8" imgW="181632" imgH="166490" progId="">
                  <p:embed/>
                </p:oleObj>
              </mc:Choice>
              <mc:Fallback>
                <p:oleObj r:id="rId8" imgW="181632" imgH="16649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4221163"/>
                        <a:ext cx="457200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269" name="Group 5"/>
          <p:cNvGrpSpPr>
            <a:grpSpLocks/>
          </p:cNvGrpSpPr>
          <p:nvPr/>
        </p:nvGrpSpPr>
        <p:grpSpPr bwMode="auto">
          <a:xfrm>
            <a:off x="1763713" y="2632075"/>
            <a:ext cx="2806700" cy="3171825"/>
            <a:chOff x="1111" y="1658"/>
            <a:chExt cx="1768" cy="1998"/>
          </a:xfrm>
        </p:grpSpPr>
        <p:sp>
          <p:nvSpPr>
            <p:cNvPr id="10249" name="Line 6"/>
            <p:cNvSpPr>
              <a:spLocks noChangeShapeType="1"/>
            </p:cNvSpPr>
            <p:nvPr/>
          </p:nvSpPr>
          <p:spPr bwMode="auto">
            <a:xfrm flipV="1">
              <a:off x="1111" y="1657"/>
              <a:ext cx="1042" cy="1232"/>
            </a:xfrm>
            <a:prstGeom prst="line">
              <a:avLst/>
            </a:prstGeom>
            <a:noFill/>
            <a:ln w="50760">
              <a:solidFill>
                <a:srgbClr val="008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</a:pPr>
              <a:endParaRPr lang="ru-RU" smtClean="0">
                <a:solidFill>
                  <a:srgbClr val="FFFFFF"/>
                </a:solidFill>
              </a:endParaRPr>
            </a:p>
          </p:txBody>
        </p:sp>
        <p:sp>
          <p:nvSpPr>
            <p:cNvPr id="10250" name="Line 7"/>
            <p:cNvSpPr>
              <a:spLocks noChangeShapeType="1"/>
            </p:cNvSpPr>
            <p:nvPr/>
          </p:nvSpPr>
          <p:spPr bwMode="auto">
            <a:xfrm>
              <a:off x="1111" y="2886"/>
              <a:ext cx="1768" cy="770"/>
            </a:xfrm>
            <a:prstGeom prst="line">
              <a:avLst/>
            </a:prstGeom>
            <a:noFill/>
            <a:ln w="50760">
              <a:solidFill>
                <a:srgbClr val="0000FF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</a:pPr>
              <a:endParaRPr lang="ru-RU" smtClean="0">
                <a:solidFill>
                  <a:srgbClr val="FFFFFF"/>
                </a:solidFill>
              </a:endParaRPr>
            </a:p>
          </p:txBody>
        </p:sp>
        <p:sp>
          <p:nvSpPr>
            <p:cNvPr id="10251" name="Line 8"/>
            <p:cNvSpPr>
              <a:spLocks noChangeShapeType="1"/>
            </p:cNvSpPr>
            <p:nvPr/>
          </p:nvSpPr>
          <p:spPr bwMode="auto">
            <a:xfrm>
              <a:off x="1292" y="2659"/>
              <a:ext cx="90" cy="31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</a:pPr>
              <a:endParaRPr lang="ru-RU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3779838" y="1341438"/>
            <a:ext cx="5364162" cy="222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9pPr>
          </a:lstStyle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sz="2800" b="1" i="1" smtClean="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rPr>
              <a:t>Скалярным  произведением  </a:t>
            </a:r>
          </a:p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sz="2800" b="1" i="1" smtClean="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rPr>
              <a:t>двух  векторов  называется</a:t>
            </a:r>
          </a:p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sz="2800" b="1" i="1" smtClean="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rPr>
              <a:t>произведение  их  длин</a:t>
            </a:r>
          </a:p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sz="2800" b="1" i="1" smtClean="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rPr>
              <a:t>на  косинус  угла  между</a:t>
            </a:r>
          </a:p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sz="2800" b="1" i="1" smtClean="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rPr>
              <a:t>ними.</a:t>
            </a:r>
          </a:p>
        </p:txBody>
      </p:sp>
      <p:graphicFrame>
        <p:nvGraphicFramePr>
          <p:cNvPr id="11274" name="Object 10"/>
          <p:cNvGraphicFramePr>
            <a:graphicFrameLocks noChangeAspect="1"/>
          </p:cNvGraphicFramePr>
          <p:nvPr/>
        </p:nvGraphicFramePr>
        <p:xfrm>
          <a:off x="4067175" y="4005263"/>
          <a:ext cx="4881563" cy="1347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" r:id="rId10" imgW="457193" imgH="342584" progId="">
                  <p:embed/>
                </p:oleObj>
              </mc:Choice>
              <mc:Fallback>
                <p:oleObj r:id="rId10" imgW="457193" imgH="34258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175" y="4005263"/>
                        <a:ext cx="4881563" cy="1347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265778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/20"/>
                                          </p:val>
                                        </p:tav>
                                        <p:tav>
                                          <p:val>
                                            <p:strVal val="#ppt_h/2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+.3"/>
                                          </p:val>
                                        </p:tav>
                                        <p:tav>
                                          <p:val>
                                            <p:strVal val="#ppt_w+.3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3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1000" fill="hold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14" dur="57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5" dur="182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-0.25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6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6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33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1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 additive="repl">
                                        <p:cTn id="20" dur="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 additive="repl">
                                        <p:cTn id="21" dur="166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repl">
                                        <p:cTn id="22" dur="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 additive="repl">
                                        <p:cTn id="23" dur="166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repl">
                                        <p:cTn id="24" dur="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 additive="repl">
                                        <p:cTn id="25" dur="166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repl">
                                        <p:cTn id="26" dur="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 additive="repl">
                                        <p:cTn id="27" dur="166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6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32" dur="57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3" dur="182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-0.25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" dur="6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" dur="6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6" dur="33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7" dur="1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 additive="repl">
                                        <p:cTn id="38" dur="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 additive="repl">
                                        <p:cTn id="39" dur="166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repl">
                                        <p:cTn id="40" dur="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 additive="repl">
                                        <p:cTn id="41" dur="166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repl">
                                        <p:cTn id="42" dur="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 additive="repl">
                                        <p:cTn id="43" dur="166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 additive="repl">
                                        <p:cTn id="44" dur="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 additive="repl">
                                        <p:cTn id="45" dur="166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9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0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51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1" presetClass="entr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additive="repl"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5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+.1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6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7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/10"/>
                                          </p:val>
                                        </p:tav>
                                        <p:tav>
                                          <p:val>
                                            <p:strVal val="#ppt_h+.01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8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/10"/>
                                          </p:val>
                                        </p:tav>
                                        <p:tav>
                                          <p:val>
                                            <p:strVal val="#ppt_w+.01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59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3" dur="5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4" dur="5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9pPr>
          </a:lstStyle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sz="440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0" y="2997200"/>
            <a:ext cx="5113338" cy="690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36550"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9pPr>
          </a:lstStyle>
          <a:p>
            <a:pPr defTabSz="449263" eaLnBrk="1" fontAlgn="base" hangingPunct="1">
              <a:spcBef>
                <a:spcPts val="700"/>
              </a:spcBef>
              <a:spcAft>
                <a:spcPct val="0"/>
              </a:spcAft>
              <a:buSzPct val="100000"/>
            </a:pPr>
            <a:r>
              <a:rPr lang="ru-RU" altLang="ru-RU" sz="2800" b="1" i="1" smtClean="0">
                <a:solidFill>
                  <a:srgbClr val="000000"/>
                </a:solidFill>
                <a:latin typeface="Times New Roman" pitchFamily="16" charset="0"/>
              </a:rPr>
              <a:t>Если             , то  </a:t>
            </a:r>
          </a:p>
        </p:txBody>
      </p:sp>
      <p:graphicFrame>
        <p:nvGraphicFramePr>
          <p:cNvPr id="12291" name="Object 3"/>
          <p:cNvGraphicFramePr>
            <a:graphicFrameLocks noChangeAspect="1"/>
          </p:cNvGraphicFramePr>
          <p:nvPr/>
        </p:nvGraphicFramePr>
        <p:xfrm>
          <a:off x="900113" y="2852738"/>
          <a:ext cx="1150937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2" r:id="rId4" imgW="360287" imgH="223629" progId="">
                  <p:embed/>
                </p:oleObj>
              </mc:Choice>
              <mc:Fallback>
                <p:oleObj r:id="rId4" imgW="360287" imgH="223629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2852738"/>
                        <a:ext cx="1150937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2" name="Object 4"/>
          <p:cNvGraphicFramePr>
            <a:graphicFrameLocks noChangeAspect="1"/>
          </p:cNvGraphicFramePr>
          <p:nvPr/>
        </p:nvGraphicFramePr>
        <p:xfrm>
          <a:off x="2987675" y="2924175"/>
          <a:ext cx="20891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3" r:id="rId6" imgW="488604" imgH="202005" progId="">
                  <p:embed/>
                </p:oleObj>
              </mc:Choice>
              <mc:Fallback>
                <p:oleObj r:id="rId6" imgW="488604" imgH="20200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2924175"/>
                        <a:ext cx="208915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3" name="Object 5"/>
          <p:cNvGraphicFramePr>
            <a:graphicFrameLocks noChangeAspect="1"/>
          </p:cNvGraphicFramePr>
          <p:nvPr/>
        </p:nvGraphicFramePr>
        <p:xfrm>
          <a:off x="5292725" y="2781300"/>
          <a:ext cx="2555875" cy="82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r:id="rId8" imgW="501946" imgH="233456" progId="">
                  <p:embed/>
                </p:oleObj>
              </mc:Choice>
              <mc:Fallback>
                <p:oleObj r:id="rId8" imgW="501946" imgH="23345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725" y="2781300"/>
                        <a:ext cx="2555875" cy="820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4" name="Line 6"/>
          <p:cNvSpPr>
            <a:spLocks noChangeShapeType="1"/>
          </p:cNvSpPr>
          <p:nvPr/>
        </p:nvSpPr>
        <p:spPr bwMode="auto">
          <a:xfrm>
            <a:off x="6011863" y="3573463"/>
            <a:ext cx="1727200" cy="1587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smtClean="0">
              <a:solidFill>
                <a:srgbClr val="FFFFFF"/>
              </a:solidFill>
            </a:endParaRP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1588" y="3789363"/>
            <a:ext cx="955675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9pPr>
          </a:lstStyle>
          <a:p>
            <a:pPr defTabSz="449263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sz="2800" b="1" i="1" smtClean="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rPr>
              <a:t>Если</a:t>
            </a:r>
          </a:p>
        </p:txBody>
      </p:sp>
      <p:graphicFrame>
        <p:nvGraphicFramePr>
          <p:cNvPr id="12296" name="Object 8"/>
          <p:cNvGraphicFramePr>
            <a:graphicFrameLocks noChangeAspect="1"/>
          </p:cNvGraphicFramePr>
          <p:nvPr/>
        </p:nvGraphicFramePr>
        <p:xfrm>
          <a:off x="971550" y="4365625"/>
          <a:ext cx="1296988" cy="66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" r:id="rId10" imgW="425068" imgH="218609" progId="">
                  <p:embed/>
                </p:oleObj>
              </mc:Choice>
              <mc:Fallback>
                <p:oleObj r:id="rId10" imgW="425068" imgH="218609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4365625"/>
                        <a:ext cx="1296988" cy="668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4" name="Text Box 9"/>
          <p:cNvSpPr txBox="1">
            <a:spLocks noChangeArrowheads="1"/>
          </p:cNvSpPr>
          <p:nvPr/>
        </p:nvSpPr>
        <p:spPr bwMode="auto">
          <a:xfrm>
            <a:off x="3348038" y="2781300"/>
            <a:ext cx="1841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 smtClean="0">
              <a:solidFill>
                <a:srgbClr val="FFFFFF"/>
              </a:solidFill>
            </a:endParaRPr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2270125" y="3789363"/>
            <a:ext cx="811213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9pPr>
          </a:lstStyle>
          <a:p>
            <a:pPr defTabSz="449263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sz="2800" b="1" i="1" smtClean="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rPr>
              <a:t>, то</a:t>
            </a:r>
          </a:p>
        </p:txBody>
      </p:sp>
      <p:graphicFrame>
        <p:nvGraphicFramePr>
          <p:cNvPr id="12299" name="Object 11"/>
          <p:cNvGraphicFramePr>
            <a:graphicFrameLocks noChangeAspect="1"/>
          </p:cNvGraphicFramePr>
          <p:nvPr/>
        </p:nvGraphicFramePr>
        <p:xfrm>
          <a:off x="3132138" y="3716338"/>
          <a:ext cx="2519362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" r:id="rId12" imgW="509119" imgH="210487" progId="">
                  <p:embed/>
                </p:oleObj>
              </mc:Choice>
              <mc:Fallback>
                <p:oleObj r:id="rId12" imgW="509119" imgH="21048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3716338"/>
                        <a:ext cx="2519362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0" name="Object 12"/>
          <p:cNvGraphicFramePr>
            <a:graphicFrameLocks noChangeAspect="1"/>
          </p:cNvGraphicFramePr>
          <p:nvPr/>
        </p:nvGraphicFramePr>
        <p:xfrm>
          <a:off x="5724525" y="3500438"/>
          <a:ext cx="3419475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" r:id="rId14" imgW="457193" imgH="307144" progId="">
                  <p:embed/>
                </p:oleObj>
              </mc:Choice>
              <mc:Fallback>
                <p:oleObj r:id="rId14" imgW="457193" imgH="30714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525" y="3500438"/>
                        <a:ext cx="3419475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1" name="Line 13"/>
          <p:cNvSpPr>
            <a:spLocks noChangeShapeType="1"/>
          </p:cNvSpPr>
          <p:nvPr/>
        </p:nvSpPr>
        <p:spPr bwMode="auto">
          <a:xfrm>
            <a:off x="6011863" y="4221163"/>
            <a:ext cx="2843212" cy="1587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smtClean="0">
              <a:solidFill>
                <a:srgbClr val="FFFFFF"/>
              </a:solidFill>
            </a:endParaRPr>
          </a:p>
        </p:txBody>
      </p:sp>
      <p:sp>
        <p:nvSpPr>
          <p:cNvPr id="12302" name="Rectangle 14"/>
          <p:cNvSpPr>
            <a:spLocks noChangeArrowheads="1"/>
          </p:cNvSpPr>
          <p:nvPr/>
        </p:nvSpPr>
        <p:spPr bwMode="auto">
          <a:xfrm>
            <a:off x="1588" y="4581525"/>
            <a:ext cx="955675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9pPr>
          </a:lstStyle>
          <a:p>
            <a:pPr defTabSz="449263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sz="2800" b="1" i="1" smtClean="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rPr>
              <a:t>Если</a:t>
            </a:r>
          </a:p>
        </p:txBody>
      </p:sp>
      <p:graphicFrame>
        <p:nvGraphicFramePr>
          <p:cNvPr id="12303" name="Object 15"/>
          <p:cNvGraphicFramePr>
            <a:graphicFrameLocks noChangeAspect="1"/>
          </p:cNvGraphicFramePr>
          <p:nvPr/>
        </p:nvGraphicFramePr>
        <p:xfrm>
          <a:off x="971550" y="3573463"/>
          <a:ext cx="1296988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" r:id="rId16" imgW="425068" imgH="218609" progId="">
                  <p:embed/>
                </p:oleObj>
              </mc:Choice>
              <mc:Fallback>
                <p:oleObj r:id="rId16" imgW="425068" imgH="218609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3573463"/>
                        <a:ext cx="1296988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4" name="Rectangle 16"/>
          <p:cNvSpPr>
            <a:spLocks noChangeArrowheads="1"/>
          </p:cNvSpPr>
          <p:nvPr/>
        </p:nvSpPr>
        <p:spPr bwMode="auto">
          <a:xfrm>
            <a:off x="2341563" y="4437063"/>
            <a:ext cx="811212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9pPr>
          </a:lstStyle>
          <a:p>
            <a:pPr defTabSz="449263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sz="2800" b="1" i="1" smtClean="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rPr>
              <a:t>, то</a:t>
            </a:r>
          </a:p>
        </p:txBody>
      </p:sp>
      <p:graphicFrame>
        <p:nvGraphicFramePr>
          <p:cNvPr id="12305" name="Object 17"/>
          <p:cNvGraphicFramePr>
            <a:graphicFrameLocks noChangeAspect="1"/>
          </p:cNvGraphicFramePr>
          <p:nvPr/>
        </p:nvGraphicFramePr>
        <p:xfrm>
          <a:off x="3276600" y="4365625"/>
          <a:ext cx="19431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" r:id="rId18" imgW="499819" imgH="206642" progId="">
                  <p:embed/>
                </p:oleObj>
              </mc:Choice>
              <mc:Fallback>
                <p:oleObj r:id="rId18" imgW="499819" imgH="20664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4365625"/>
                        <a:ext cx="194310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6" name="Object 18"/>
          <p:cNvGraphicFramePr>
            <a:graphicFrameLocks noChangeAspect="1"/>
          </p:cNvGraphicFramePr>
          <p:nvPr/>
        </p:nvGraphicFramePr>
        <p:xfrm>
          <a:off x="5292725" y="4149725"/>
          <a:ext cx="3168650" cy="1128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" r:id="rId20" imgW="457193" imgH="307144" progId="">
                  <p:embed/>
                </p:oleObj>
              </mc:Choice>
              <mc:Fallback>
                <p:oleObj r:id="rId20" imgW="457193" imgH="30714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725" y="4149725"/>
                        <a:ext cx="3168650" cy="1128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7" name="Line 19"/>
          <p:cNvSpPr>
            <a:spLocks noChangeShapeType="1"/>
          </p:cNvSpPr>
          <p:nvPr/>
        </p:nvSpPr>
        <p:spPr bwMode="auto">
          <a:xfrm>
            <a:off x="5508625" y="5013325"/>
            <a:ext cx="2663825" cy="1588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smtClean="0">
              <a:solidFill>
                <a:srgbClr val="FFFFFF"/>
              </a:solidFill>
            </a:endParaRPr>
          </a:p>
        </p:txBody>
      </p:sp>
      <p:sp>
        <p:nvSpPr>
          <p:cNvPr id="12308" name="Text Box 20"/>
          <p:cNvSpPr txBox="1">
            <a:spLocks noChangeArrowheads="1"/>
          </p:cNvSpPr>
          <p:nvPr/>
        </p:nvSpPr>
        <p:spPr bwMode="auto">
          <a:xfrm>
            <a:off x="1588" y="5300663"/>
            <a:ext cx="955675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9pPr>
          </a:lstStyle>
          <a:p>
            <a:pPr defTabSz="449263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sz="2800" b="1" i="1" smtClean="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rPr>
              <a:t>Если</a:t>
            </a:r>
          </a:p>
        </p:txBody>
      </p:sp>
      <p:graphicFrame>
        <p:nvGraphicFramePr>
          <p:cNvPr id="12309" name="Object 21"/>
          <p:cNvGraphicFramePr>
            <a:graphicFrameLocks noChangeAspect="1"/>
          </p:cNvGraphicFramePr>
          <p:nvPr/>
        </p:nvGraphicFramePr>
        <p:xfrm>
          <a:off x="1042988" y="5084763"/>
          <a:ext cx="1081087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" r:id="rId22" imgW="353460" imgH="227221" progId="">
                  <p:embed/>
                </p:oleObj>
              </mc:Choice>
              <mc:Fallback>
                <p:oleObj r:id="rId22" imgW="353460" imgH="22722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5084763"/>
                        <a:ext cx="1081087" cy="692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10" name="Rectangle 22"/>
          <p:cNvSpPr>
            <a:spLocks noChangeArrowheads="1"/>
          </p:cNvSpPr>
          <p:nvPr/>
        </p:nvSpPr>
        <p:spPr bwMode="auto">
          <a:xfrm>
            <a:off x="2052638" y="5229225"/>
            <a:ext cx="811212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9pPr>
          </a:lstStyle>
          <a:p>
            <a:pPr defTabSz="449263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sz="2800" b="1" i="1" smtClean="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rPr>
              <a:t>, то</a:t>
            </a:r>
          </a:p>
        </p:txBody>
      </p:sp>
      <p:graphicFrame>
        <p:nvGraphicFramePr>
          <p:cNvPr id="12311" name="Object 23"/>
          <p:cNvGraphicFramePr>
            <a:graphicFrameLocks noChangeAspect="1"/>
          </p:cNvGraphicFramePr>
          <p:nvPr/>
        </p:nvGraphicFramePr>
        <p:xfrm>
          <a:off x="2916238" y="4868863"/>
          <a:ext cx="6040437" cy="121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" r:id="rId24" imgW="457193" imgH="330780" progId="">
                  <p:embed/>
                </p:oleObj>
              </mc:Choice>
              <mc:Fallback>
                <p:oleObj r:id="rId24" imgW="457193" imgH="3307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238" y="4868863"/>
                        <a:ext cx="6040437" cy="1216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12" name="Line 24"/>
          <p:cNvSpPr>
            <a:spLocks noChangeShapeType="1"/>
          </p:cNvSpPr>
          <p:nvPr/>
        </p:nvSpPr>
        <p:spPr bwMode="auto">
          <a:xfrm>
            <a:off x="2916238" y="5734050"/>
            <a:ext cx="5761037" cy="1588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smtClean="0">
              <a:solidFill>
                <a:srgbClr val="FFFFFF"/>
              </a:solidFill>
            </a:endParaRPr>
          </a:p>
        </p:txBody>
      </p:sp>
      <p:sp>
        <p:nvSpPr>
          <p:cNvPr id="12313" name="Text Box 25"/>
          <p:cNvSpPr txBox="1">
            <a:spLocks noChangeArrowheads="1"/>
          </p:cNvSpPr>
          <p:nvPr/>
        </p:nvSpPr>
        <p:spPr bwMode="auto">
          <a:xfrm>
            <a:off x="1044575" y="5876925"/>
            <a:ext cx="4119563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9pPr>
          </a:lstStyle>
          <a:p>
            <a:pPr defTabSz="449263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sz="2800" b="1" i="1" smtClean="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rPr>
              <a:t>Скалярное  произведение</a:t>
            </a:r>
          </a:p>
        </p:txBody>
      </p:sp>
      <p:graphicFrame>
        <p:nvGraphicFramePr>
          <p:cNvPr id="12314" name="Object 26"/>
          <p:cNvGraphicFramePr>
            <a:graphicFrameLocks noChangeAspect="1"/>
          </p:cNvGraphicFramePr>
          <p:nvPr/>
        </p:nvGraphicFramePr>
        <p:xfrm>
          <a:off x="5148263" y="5661025"/>
          <a:ext cx="863600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" r:id="rId26" imgW="262945" imgH="215133" progId="">
                  <p:embed/>
                </p:oleObj>
              </mc:Choice>
              <mc:Fallback>
                <p:oleObj r:id="rId26" imgW="262945" imgH="215133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263" y="5661025"/>
                        <a:ext cx="863600" cy="708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15" name="Text Box 27"/>
          <p:cNvSpPr txBox="1">
            <a:spLocks noChangeArrowheads="1"/>
          </p:cNvSpPr>
          <p:nvPr/>
        </p:nvSpPr>
        <p:spPr bwMode="auto">
          <a:xfrm>
            <a:off x="6086475" y="5805488"/>
            <a:ext cx="2051050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9pPr>
          </a:lstStyle>
          <a:p>
            <a:pPr defTabSz="449263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sz="2800" b="1" i="1" smtClean="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rPr>
              <a:t>называется</a:t>
            </a:r>
          </a:p>
        </p:txBody>
      </p:sp>
      <p:sp>
        <p:nvSpPr>
          <p:cNvPr id="12316" name="Text Box 28"/>
          <p:cNvSpPr txBox="1">
            <a:spLocks noChangeArrowheads="1"/>
          </p:cNvSpPr>
          <p:nvPr/>
        </p:nvSpPr>
        <p:spPr bwMode="auto">
          <a:xfrm>
            <a:off x="1614488" y="6278563"/>
            <a:ext cx="6161087" cy="5810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9pPr>
          </a:lstStyle>
          <a:p>
            <a:pPr defTabSz="449263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sz="3200" b="1" smtClean="0">
                <a:solidFill>
                  <a:srgbClr val="CC0099"/>
                </a:solidFill>
                <a:latin typeface="Times New Roman" pitchFamily="16" charset="0"/>
                <a:ea typeface="DejaVu Sans" charset="0"/>
                <a:cs typeface="DejaVu Sans" charset="0"/>
              </a:rPr>
              <a:t>скалярным  квадратом  вектора</a:t>
            </a:r>
          </a:p>
        </p:txBody>
      </p:sp>
      <p:graphicFrame>
        <p:nvGraphicFramePr>
          <p:cNvPr id="11294" name="Object 29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" r:id="rId28" imgW="106321" imgH="200823" progId="">
                  <p:embed/>
                </p:oleObj>
              </mc:Choice>
              <mc:Fallback>
                <p:oleObj r:id="rId28" imgW="106321" imgH="200823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18" name="Object 30"/>
          <p:cNvGraphicFramePr>
            <a:graphicFrameLocks noChangeAspect="1"/>
          </p:cNvGraphicFramePr>
          <p:nvPr/>
        </p:nvGraphicFramePr>
        <p:xfrm>
          <a:off x="1908175" y="1341438"/>
          <a:ext cx="4897438" cy="1414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" r:id="rId30" imgW="457193" imgH="307144" progId="">
                  <p:embed/>
                </p:oleObj>
              </mc:Choice>
              <mc:Fallback>
                <p:oleObj r:id="rId30" imgW="457193" imgH="30714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1341438"/>
                        <a:ext cx="4897438" cy="1414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19" name="Rectangle 31"/>
          <p:cNvSpPr>
            <a:spLocks noChangeArrowheads="1"/>
          </p:cNvSpPr>
          <p:nvPr/>
        </p:nvSpPr>
        <p:spPr bwMode="auto">
          <a:xfrm>
            <a:off x="323850" y="2603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9pPr>
          </a:lstStyle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sz="3600" b="1" dirty="0" smtClean="0">
                <a:solidFill>
                  <a:srgbClr val="FF0000"/>
                </a:solidFill>
                <a:latin typeface="Times New Roman" pitchFamily="16" charset="0"/>
                <a:ea typeface="DejaVu Sans" charset="0"/>
                <a:cs typeface="DejaVu Sans" charset="0"/>
              </a:rPr>
              <a:t>Как и в  планиметрии…</a:t>
            </a:r>
          </a:p>
        </p:txBody>
      </p:sp>
    </p:spTree>
    <p:extLst>
      <p:ext uri="{BB962C8B-B14F-4D97-AF65-F5344CB8AC3E}">
        <p14:creationId xmlns:p14="http://schemas.microsoft.com/office/powerpoint/2010/main" val="1276866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12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/20"/>
                                          </p:val>
                                        </p:tav>
                                        <p:tav>
                                          <p:val>
                                            <p:strVal val="#ppt_h/2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2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+.3"/>
                                          </p:val>
                                        </p:tav>
                                        <p:tav>
                                          <p:val>
                                            <p:strVal val="#ppt_w+.3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12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3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1000" fill="hold"/>
                                        <p:tgtEl>
                                          <p:spTgt spid="12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14" dur="203"/>
                                        <p:tgtEl>
                                          <p:spTgt spid="12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9" dur="500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22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2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2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3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34" dur="1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8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9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40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45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48" dur="5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51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56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1" dur="10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2" dur="10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63" dur="10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9" presetClass="ent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7" dur="10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8" dur="10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69" dur="10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74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77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80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85" dur="5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0" dur="10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1" dur="10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92" dur="10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9" presetClass="ent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6" dur="10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7" dur="10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98" dur="10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03" dur="5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06" dur="5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09" dur="500"/>
                                        <p:tgtEl>
                                          <p:spTgt spid="1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2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4" dur="1000" fill="hold"/>
                                        <p:tgtEl>
                                          <p:spTgt spid="12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5" dur="1000" fill="hold"/>
                                        <p:tgtEl>
                                          <p:spTgt spid="12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116" dur="1000"/>
                                        <p:tgtEl>
                                          <p:spTgt spid="12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29" presetClass="ent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0" dur="1000" fill="hold"/>
                                        <p:tgtEl>
                                          <p:spTgt spid="12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1" dur="1000" fill="hold"/>
                                        <p:tgtEl>
                                          <p:spTgt spid="12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122" dur="1000"/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27" dur="500"/>
                                        <p:tgtEl>
                                          <p:spTgt spid="12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30" dur="500"/>
                                        <p:tgtEl>
                                          <p:spTgt spid="12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33" dur="500"/>
                                        <p:tgtEl>
                                          <p:spTgt spid="12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37" dur="500"/>
                                        <p:tgtEl>
                                          <p:spTgt spid="12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 animBg="1"/>
      <p:bldP spid="12301" grpId="0" animBg="1"/>
      <p:bldP spid="12307" grpId="0" animBg="1"/>
      <p:bldP spid="123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457200" y="250825"/>
            <a:ext cx="82296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9pPr>
          </a:lstStyle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sz="3600" b="1" smtClean="0">
                <a:solidFill>
                  <a:srgbClr val="FF0000"/>
                </a:solidFill>
                <a:latin typeface="Times New Roman" pitchFamily="16" charset="0"/>
              </a:rPr>
              <a:t>Пример применения скалярного произведение векторов в физике.</a:t>
            </a: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971550" y="2636838"/>
            <a:ext cx="2736850" cy="792162"/>
          </a:xfrm>
          <a:prstGeom prst="rect">
            <a:avLst/>
          </a:prstGeom>
          <a:solidFill>
            <a:srgbClr val="33CCCC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 smtClean="0">
              <a:solidFill>
                <a:srgbClr val="FFFFFF"/>
              </a:solidFill>
            </a:endParaRPr>
          </a:p>
        </p:txBody>
      </p:sp>
      <p:sp>
        <p:nvSpPr>
          <p:cNvPr id="13315" name="Line 3"/>
          <p:cNvSpPr>
            <a:spLocks noChangeShapeType="1"/>
          </p:cNvSpPr>
          <p:nvPr/>
        </p:nvSpPr>
        <p:spPr bwMode="auto">
          <a:xfrm>
            <a:off x="3708400" y="2997200"/>
            <a:ext cx="3168650" cy="1588"/>
          </a:xfrm>
          <a:prstGeom prst="line">
            <a:avLst/>
          </a:prstGeom>
          <a:noFill/>
          <a:ln w="4428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smtClean="0">
              <a:solidFill>
                <a:srgbClr val="FFFFFF"/>
              </a:solidFill>
            </a:endParaRPr>
          </a:p>
        </p:txBody>
      </p:sp>
      <p:sp>
        <p:nvSpPr>
          <p:cNvPr id="13316" name="AutoShape 4"/>
          <p:cNvSpPr>
            <a:spLocks/>
          </p:cNvSpPr>
          <p:nvPr/>
        </p:nvSpPr>
        <p:spPr bwMode="auto">
          <a:xfrm>
            <a:off x="3703638" y="1736725"/>
            <a:ext cx="2408237" cy="1235075"/>
          </a:xfrm>
          <a:custGeom>
            <a:avLst/>
            <a:gdLst>
              <a:gd name="T0" fmla="*/ 0 w 1517"/>
              <a:gd name="T1" fmla="*/ 1235075 h 778"/>
              <a:gd name="T2" fmla="*/ 2408237 w 1517"/>
              <a:gd name="T3" fmla="*/ 0 h 778"/>
              <a:gd name="T4" fmla="*/ 0 60000 65536"/>
              <a:gd name="T5" fmla="*/ 0 60000 65536"/>
              <a:gd name="T6" fmla="*/ 0 w 1517"/>
              <a:gd name="T7" fmla="*/ 0 h 778"/>
              <a:gd name="T8" fmla="*/ 1517 w 1517"/>
              <a:gd name="T9" fmla="*/ 778 h 77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517" h="778">
                <a:moveTo>
                  <a:pt x="0" y="778"/>
                </a:moveTo>
                <a:lnTo>
                  <a:pt x="1517" y="0"/>
                </a:lnTo>
              </a:path>
            </a:pathLst>
          </a:custGeom>
          <a:noFill/>
          <a:ln w="4428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smtClean="0">
              <a:solidFill>
                <a:srgbClr val="FFFFFF"/>
              </a:solidFill>
            </a:endParaRPr>
          </a:p>
        </p:txBody>
      </p:sp>
      <p:graphicFrame>
        <p:nvGraphicFramePr>
          <p:cNvPr id="13317" name="Object 5"/>
          <p:cNvGraphicFramePr>
            <a:graphicFrameLocks noChangeAspect="1"/>
          </p:cNvGraphicFramePr>
          <p:nvPr/>
        </p:nvGraphicFramePr>
        <p:xfrm>
          <a:off x="6084888" y="2349500"/>
          <a:ext cx="365125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2" r:id="rId4" imgW="142021" imgH="236697" progId="">
                  <p:embed/>
                </p:oleObj>
              </mc:Choice>
              <mc:Fallback>
                <p:oleObj r:id="rId4" imgW="142021" imgH="23669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4888" y="2349500"/>
                        <a:ext cx="365125" cy="61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8" name="Object 6"/>
          <p:cNvGraphicFramePr>
            <a:graphicFrameLocks noChangeAspect="1"/>
          </p:cNvGraphicFramePr>
          <p:nvPr/>
        </p:nvGraphicFramePr>
        <p:xfrm>
          <a:off x="5219700" y="1412875"/>
          <a:ext cx="455613" cy="59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3" r:id="rId6" imgW="169218" imgH="229664" progId="">
                  <p:embed/>
                </p:oleObj>
              </mc:Choice>
              <mc:Fallback>
                <p:oleObj r:id="rId6" imgW="169218" imgH="22966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9700" y="1412875"/>
                        <a:ext cx="455613" cy="598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9" name="AutoShape 7"/>
          <p:cNvSpPr>
            <a:spLocks noChangeArrowheads="1"/>
          </p:cNvSpPr>
          <p:nvPr/>
        </p:nvSpPr>
        <p:spPr bwMode="auto">
          <a:xfrm rot="780000">
            <a:off x="2733675" y="2073275"/>
            <a:ext cx="1830388" cy="1844675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0 w 21600"/>
              <a:gd name="T9" fmla="*/ 0 h 21600"/>
              <a:gd name="T10" fmla="*/ 0 w 21600"/>
              <a:gd name="T11" fmla="*/ 0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10799 w 21600"/>
              <a:gd name="T19" fmla="*/ 3563 h 21600"/>
              <a:gd name="T20" fmla="*/ 21213 w 21600"/>
              <a:gd name="T21" fmla="*/ 10799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 stroke="0">
                <a:moveTo>
                  <a:pt x="18760" y="3501"/>
                </a:moveTo>
                <a:cubicBezTo>
                  <a:pt x="19933" y="4781"/>
                  <a:pt x="20781" y="6324"/>
                  <a:pt x="21231" y="8001"/>
                </a:cubicBezTo>
                <a:lnTo>
                  <a:pt x="10800" y="10800"/>
                </a:lnTo>
                <a:lnTo>
                  <a:pt x="18760" y="3501"/>
                </a:lnTo>
                <a:close/>
              </a:path>
              <a:path w="21600" h="21600" fill="none">
                <a:moveTo>
                  <a:pt x="18760" y="3501"/>
                </a:moveTo>
                <a:cubicBezTo>
                  <a:pt x="19933" y="4781"/>
                  <a:pt x="20781" y="6324"/>
                  <a:pt x="21231" y="8001"/>
                </a:cubicBezTo>
              </a:path>
            </a:pathLst>
          </a:custGeom>
          <a:noFill/>
          <a:ln w="31680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smtClean="0">
              <a:solidFill>
                <a:srgbClr val="FFFFFF"/>
              </a:solidFill>
            </a:endParaRP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4572000" y="2349500"/>
            <a:ext cx="431800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9pPr>
          </a:lstStyle>
          <a:p>
            <a:pPr defTabSz="449263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el-GR" altLang="ru-RU" sz="4000" b="1" i="1" smtClean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α</a:t>
            </a:r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971550" y="4005263"/>
            <a:ext cx="45370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36550"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9pPr>
          </a:lstStyle>
          <a:p>
            <a:pPr defTabSz="449263" eaLnBrk="1" fontAlgn="base" hangingPunct="1">
              <a:spcBef>
                <a:spcPts val="800"/>
              </a:spcBef>
              <a:spcAft>
                <a:spcPct val="0"/>
              </a:spcAft>
              <a:buSzPct val="100000"/>
            </a:pPr>
            <a:r>
              <a:rPr lang="ru-RU" altLang="ru-RU" sz="3200" b="1" i="1" smtClean="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rPr>
              <a:t>Если             </a:t>
            </a:r>
            <a:r>
              <a:rPr lang="en-US" altLang="ru-RU" sz="3200" b="1" i="1" smtClean="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rPr>
              <a:t>    </a:t>
            </a:r>
            <a:r>
              <a:rPr lang="ru-RU" altLang="ru-RU" sz="3200" b="1" i="1" smtClean="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rPr>
              <a:t> </a:t>
            </a:r>
            <a:r>
              <a:rPr lang="en-US" altLang="ru-RU" sz="3200" b="1" i="1" smtClean="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rPr>
              <a:t>,  </a:t>
            </a:r>
            <a:r>
              <a:rPr lang="ru-RU" altLang="ru-RU" sz="3200" b="1" i="1" smtClean="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rPr>
              <a:t>то</a:t>
            </a:r>
          </a:p>
        </p:txBody>
      </p:sp>
      <p:graphicFrame>
        <p:nvGraphicFramePr>
          <p:cNvPr id="13322" name="Object 10"/>
          <p:cNvGraphicFramePr>
            <a:graphicFrameLocks noChangeAspect="1"/>
          </p:cNvGraphicFramePr>
          <p:nvPr/>
        </p:nvGraphicFramePr>
        <p:xfrm>
          <a:off x="2051050" y="3644900"/>
          <a:ext cx="1800225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4" r:id="rId8" imgW="457193" imgH="342584" progId="">
                  <p:embed/>
                </p:oleObj>
              </mc:Choice>
              <mc:Fallback>
                <p:oleObj r:id="rId8" imgW="457193" imgH="34258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3644900"/>
                        <a:ext cx="1800225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0" name="Rectangle 11"/>
          <p:cNvSpPr>
            <a:spLocks noChangeArrowheads="1"/>
          </p:cNvSpPr>
          <p:nvPr/>
        </p:nvSpPr>
        <p:spPr bwMode="auto">
          <a:xfrm>
            <a:off x="0" y="3243263"/>
            <a:ext cx="9144000" cy="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 smtClean="0">
              <a:solidFill>
                <a:srgbClr val="FFFFFF"/>
              </a:solidFill>
            </a:endParaRPr>
          </a:p>
        </p:txBody>
      </p:sp>
      <p:graphicFrame>
        <p:nvGraphicFramePr>
          <p:cNvPr id="13324" name="Object 12"/>
          <p:cNvGraphicFramePr>
            <a:graphicFrameLocks noChangeAspect="1"/>
          </p:cNvGraphicFramePr>
          <p:nvPr/>
        </p:nvGraphicFramePr>
        <p:xfrm>
          <a:off x="971550" y="4652963"/>
          <a:ext cx="3744913" cy="1106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5" r:id="rId10" imgW="457193" imgH="342584" progId="">
                  <p:embed/>
                </p:oleObj>
              </mc:Choice>
              <mc:Fallback>
                <p:oleObj r:id="rId10" imgW="457193" imgH="34258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4652963"/>
                        <a:ext cx="3744913" cy="1106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5" name="AutoShape 13"/>
          <p:cNvSpPr>
            <a:spLocks/>
          </p:cNvSpPr>
          <p:nvPr/>
        </p:nvSpPr>
        <p:spPr bwMode="auto">
          <a:xfrm rot="-5400000">
            <a:off x="3053556" y="4155282"/>
            <a:ext cx="360363" cy="2952750"/>
          </a:xfrm>
          <a:prstGeom prst="leftBrace">
            <a:avLst>
              <a:gd name="adj1" fmla="val 51742"/>
              <a:gd name="adj2" fmla="val 49190"/>
            </a:avLst>
          </a:prstGeom>
          <a:noFill/>
          <a:ln w="41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 smtClean="0">
              <a:solidFill>
                <a:srgbClr val="FFFFFF"/>
              </a:solidFill>
            </a:endParaRPr>
          </a:p>
        </p:txBody>
      </p:sp>
      <p:sp>
        <p:nvSpPr>
          <p:cNvPr id="13326" name="Rectangle 14"/>
          <p:cNvSpPr>
            <a:spLocks noChangeArrowheads="1"/>
          </p:cNvSpPr>
          <p:nvPr/>
        </p:nvSpPr>
        <p:spPr bwMode="auto">
          <a:xfrm>
            <a:off x="684213" y="5949950"/>
            <a:ext cx="7920037" cy="503238"/>
          </a:xfrm>
          <a:prstGeom prst="rect">
            <a:avLst/>
          </a:prstGeom>
          <a:solidFill>
            <a:srgbClr val="FFFFCC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9pPr>
          </a:lstStyle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sz="3600" b="1" i="1" smtClean="0">
                <a:solidFill>
                  <a:srgbClr val="FF0000"/>
                </a:solidFill>
                <a:latin typeface="Times New Roman" pitchFamily="16" charset="0"/>
                <a:ea typeface="DejaVu Sans" charset="0"/>
                <a:cs typeface="DejaVu Sans" charset="0"/>
              </a:rPr>
              <a:t>Скалярное произведение векторов.</a:t>
            </a:r>
          </a:p>
        </p:txBody>
      </p:sp>
    </p:spTree>
    <p:extLst>
      <p:ext uri="{BB962C8B-B14F-4D97-AF65-F5344CB8AC3E}">
        <p14:creationId xmlns:p14="http://schemas.microsoft.com/office/powerpoint/2010/main" val="35834880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13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/20"/>
                                          </p:val>
                                        </p:tav>
                                        <p:tav>
                                          <p:val>
                                            <p:strVal val="#ppt_h/2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3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+.3"/>
                                          </p:val>
                                        </p:tav>
                                        <p:tav>
                                          <p:val>
                                            <p:strVal val="#ppt_w+.3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13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3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1000" fill="hold"/>
                                        <p:tgtEl>
                                          <p:spTgt spid="13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2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2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2" dur="2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" dur="2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6" dur="2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" dur="2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" dur="2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2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36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0" dur="1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1" dur="1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42" dur="1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1" presetClass="entr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7" dur="500" fill="hold"/>
                                        <p:tgtEl>
                                          <p:spTgt spid="13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+.1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8" dur="500" fill="hold"/>
                                        <p:tgtEl>
                                          <p:spTgt spid="13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9" dur="500" fill="hold"/>
                                        <p:tgtEl>
                                          <p:spTgt spid="13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/10"/>
                                          </p:val>
                                        </p:tav>
                                        <p:tav>
                                          <p:val>
                                            <p:strVal val="#ppt_h+.01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0" dur="500" fill="hold"/>
                                        <p:tgtEl>
                                          <p:spTgt spid="13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/10"/>
                                          </p:val>
                                        </p:tav>
                                        <p:tav>
                                          <p:val>
                                            <p:strVal val="#ppt_w+.01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51" dur="500"/>
                                        <p:tgtEl>
                                          <p:spTgt spid="13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4" dur="10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5" dur="10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0" dur="1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1" dur="1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 additive="repl">
                                        <p:cTn id="66" dur="10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39" presetClass="entr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1" dur="5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/20"/>
                                          </p:val>
                                        </p:tav>
                                        <p:tav>
                                          <p:val>
                                            <p:strVal val="#ppt_h/2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2" dur="5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+.3"/>
                                          </p:val>
                                        </p:tav>
                                        <p:tav>
                                          <p:val>
                                            <p:strVal val="#ppt_w+.3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3" dur="5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3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4" dur="5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  <p:bldP spid="13315" grpId="0" animBg="1"/>
      <p:bldP spid="13316" grpId="0" animBg="1"/>
      <p:bldP spid="13319" grpId="0" animBg="1"/>
      <p:bldP spid="133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1"/>
          <p:cNvSpPr txBox="1">
            <a:spLocks noChangeArrowheads="1"/>
          </p:cNvSpPr>
          <p:nvPr/>
        </p:nvSpPr>
        <p:spPr bwMode="auto">
          <a:xfrm>
            <a:off x="457200" y="250825"/>
            <a:ext cx="82296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9pPr>
          </a:lstStyle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sz="3600" b="1" smtClean="0">
                <a:solidFill>
                  <a:srgbClr val="FF0000"/>
                </a:solidFill>
                <a:latin typeface="Times New Roman" pitchFamily="16" charset="0"/>
              </a:rPr>
              <a:t>Формула скалярного произведения векторов в пространстве.</a:t>
            </a:r>
          </a:p>
        </p:txBody>
      </p:sp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357188" y="4143375"/>
            <a:ext cx="8229600" cy="143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36550"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Calibri" pitchFamily="32" charset="0"/>
                <a:ea typeface="Droid Sans Fallback" charset="0"/>
                <a:cs typeface="Droid Sans Fallback" charset="0"/>
              </a:defRPr>
            </a:lvl9pPr>
          </a:lstStyle>
          <a:p>
            <a:pPr algn="ctr" defTabSz="449263" eaLnBrk="1" fontAlgn="base" hangingPunct="1">
              <a:spcBef>
                <a:spcPts val="700"/>
              </a:spcBef>
              <a:spcAft>
                <a:spcPct val="0"/>
              </a:spcAft>
              <a:buSzPct val="100000"/>
            </a:pPr>
            <a:r>
              <a:rPr lang="ru-RU" altLang="ru-RU" sz="2800" b="1" i="1" smtClean="0">
                <a:solidFill>
                  <a:srgbClr val="000000"/>
                </a:solidFill>
                <a:latin typeface="Times New Roman" pitchFamily="16" charset="0"/>
              </a:rPr>
              <a:t>Скалярное произведение двух векторов равно сумме произведений соответствующих координат этих векторов.</a:t>
            </a:r>
          </a:p>
        </p:txBody>
      </p:sp>
      <p:sp>
        <p:nvSpPr>
          <p:cNvPr id="13316" name="Rectangle 3"/>
          <p:cNvSpPr>
            <a:spLocks noChangeArrowheads="1"/>
          </p:cNvSpPr>
          <p:nvPr/>
        </p:nvSpPr>
        <p:spPr bwMode="auto">
          <a:xfrm>
            <a:off x="0" y="3281363"/>
            <a:ext cx="9144000" cy="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 smtClean="0">
              <a:solidFill>
                <a:srgbClr val="FFFFFF"/>
              </a:solidFill>
            </a:endParaRPr>
          </a:p>
        </p:txBody>
      </p:sp>
      <p:graphicFrame>
        <p:nvGraphicFramePr>
          <p:cNvPr id="14340" name="Object 4"/>
          <p:cNvGraphicFramePr>
            <a:graphicFrameLocks noChangeAspect="1"/>
          </p:cNvGraphicFramePr>
          <p:nvPr/>
        </p:nvGraphicFramePr>
        <p:xfrm>
          <a:off x="1476375" y="1412875"/>
          <a:ext cx="2159000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7" r:id="rId4" imgW="461880" imgH="274489" progId="">
                  <p:embed/>
                </p:oleObj>
              </mc:Choice>
              <mc:Fallback>
                <p:oleObj r:id="rId4" imgW="461880" imgH="274489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1412875"/>
                        <a:ext cx="2159000" cy="79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8" name="Rectangle 5"/>
          <p:cNvSpPr>
            <a:spLocks noChangeArrowheads="1"/>
          </p:cNvSpPr>
          <p:nvPr/>
        </p:nvSpPr>
        <p:spPr bwMode="auto">
          <a:xfrm>
            <a:off x="0" y="3281363"/>
            <a:ext cx="9144000" cy="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 smtClean="0">
              <a:solidFill>
                <a:srgbClr val="FFFFFF"/>
              </a:solidFill>
            </a:endParaRPr>
          </a:p>
        </p:txBody>
      </p:sp>
      <p:graphicFrame>
        <p:nvGraphicFramePr>
          <p:cNvPr id="14342" name="Object 6"/>
          <p:cNvGraphicFramePr>
            <a:graphicFrameLocks noChangeAspect="1"/>
          </p:cNvGraphicFramePr>
          <p:nvPr/>
        </p:nvGraphicFramePr>
        <p:xfrm>
          <a:off x="5003800" y="1382713"/>
          <a:ext cx="2305050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" r:id="rId6" imgW="457193" imgH="271704" progId="">
                  <p:embed/>
                </p:oleObj>
              </mc:Choice>
              <mc:Fallback>
                <p:oleObj r:id="rId6" imgW="457193" imgH="27170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3800" y="1382713"/>
                        <a:ext cx="2305050" cy="80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0" name="Rectangle 7"/>
          <p:cNvSpPr>
            <a:spLocks noChangeArrowheads="1"/>
          </p:cNvSpPr>
          <p:nvPr/>
        </p:nvSpPr>
        <p:spPr bwMode="auto">
          <a:xfrm>
            <a:off x="0" y="3281363"/>
            <a:ext cx="9144000" cy="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 smtClean="0">
              <a:solidFill>
                <a:srgbClr val="FFFFFF"/>
              </a:solidFill>
            </a:endParaRPr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1714500" y="2500313"/>
            <a:ext cx="5256213" cy="769937"/>
          </a:xfrm>
          <a:prstGeom prst="rect">
            <a:avLst/>
          </a:prstGeom>
          <a:solidFill>
            <a:srgbClr val="FFFF99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 smtClean="0">
              <a:solidFill>
                <a:srgbClr val="FFFFFF"/>
              </a:solidFill>
            </a:endParaRPr>
          </a:p>
        </p:txBody>
      </p:sp>
      <p:sp>
        <p:nvSpPr>
          <p:cNvPr id="13322" name="Rectangle 9"/>
          <p:cNvSpPr>
            <a:spLocks noChangeArrowheads="1"/>
          </p:cNvSpPr>
          <p:nvPr/>
        </p:nvSpPr>
        <p:spPr bwMode="auto">
          <a:xfrm>
            <a:off x="0" y="3281363"/>
            <a:ext cx="9144000" cy="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 smtClean="0">
              <a:solidFill>
                <a:srgbClr val="FFFFFF"/>
              </a:solidFill>
            </a:endParaRPr>
          </a:p>
        </p:txBody>
      </p:sp>
      <p:graphicFrame>
        <p:nvGraphicFramePr>
          <p:cNvPr id="14346" name="Object 10"/>
          <p:cNvGraphicFramePr>
            <a:graphicFrameLocks noChangeAspect="1"/>
          </p:cNvGraphicFramePr>
          <p:nvPr/>
        </p:nvGraphicFramePr>
        <p:xfrm>
          <a:off x="2214563" y="2500313"/>
          <a:ext cx="4356100" cy="750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9" r:id="rId8" imgW="457193" imgH="271704" progId="">
                  <p:embed/>
                </p:oleObj>
              </mc:Choice>
              <mc:Fallback>
                <p:oleObj r:id="rId8" imgW="457193" imgH="27170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4563" y="2500313"/>
                        <a:ext cx="4356100" cy="750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84630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/20"/>
                                          </p:val>
                                        </p:tav>
                                        <p:tav>
                                          <p:val>
                                            <p:strVal val="#ppt_h/2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+.3"/>
                                          </p:val>
                                        </p:tav>
                                        <p:tav>
                                          <p:val>
                                            <p:strVal val="#ppt_w+.3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3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2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4" dur="1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7" dur="1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" dur="1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9" dur="10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1" presetClass="entr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3" dur="500" fill="hold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+.1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" dur="500" fill="hold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" dur="500" fill="hold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/10"/>
                                          </p:val>
                                        </p:tav>
                                        <p:tav>
                                          <p:val>
                                            <p:strVal val="#ppt_h+.01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6" dur="500" fill="hold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/10"/>
                                          </p:val>
                                        </p:tav>
                                        <p:tav>
                                          <p:val>
                                            <p:strVal val="#ppt_w+.01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7" dur="500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CC"/>
            </a:gs>
            <a:gs pos="50000">
              <a:srgbClr val="FFFFFF"/>
            </a:gs>
            <a:gs pos="100000">
              <a:srgbClr val="FFFFCC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441825" y="0"/>
            <a:ext cx="4702175" cy="850900"/>
          </a:xfrm>
        </p:spPr>
        <p:txBody>
          <a:bodyPr/>
          <a:lstStyle/>
          <a:p>
            <a:pPr eaLnBrk="1" hangingPunct="1"/>
            <a:r>
              <a:rPr lang="ru-RU" altLang="ru-RU" sz="4000" b="1" smtClean="0">
                <a:solidFill>
                  <a:srgbClr val="008000"/>
                </a:solidFill>
                <a:latin typeface="Times New Roman" pitchFamily="18" charset="0"/>
              </a:rPr>
              <a:t>Решение задач.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412875"/>
            <a:ext cx="6913562" cy="6477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altLang="ru-RU" b="1" i="1" smtClean="0">
                <a:latin typeface="Times New Roman" pitchFamily="18" charset="0"/>
              </a:rPr>
              <a:t>Найдите  угол  между векторами:</a:t>
            </a:r>
          </a:p>
        </p:txBody>
      </p:sp>
      <p:grpSp>
        <p:nvGrpSpPr>
          <p:cNvPr id="26628" name="Group 4"/>
          <p:cNvGrpSpPr>
            <a:grpSpLocks/>
          </p:cNvGrpSpPr>
          <p:nvPr/>
        </p:nvGrpSpPr>
        <p:grpSpPr bwMode="auto">
          <a:xfrm>
            <a:off x="5292725" y="1916113"/>
            <a:ext cx="3563938" cy="3770312"/>
            <a:chOff x="3288" y="845"/>
            <a:chExt cx="2245" cy="2375"/>
          </a:xfrm>
        </p:grpSpPr>
        <p:sp>
          <p:nvSpPr>
            <p:cNvPr id="17442" name="Text Box 5"/>
            <p:cNvSpPr txBox="1">
              <a:spLocks noChangeArrowheads="1"/>
            </p:cNvSpPr>
            <p:nvPr/>
          </p:nvSpPr>
          <p:spPr bwMode="auto">
            <a:xfrm>
              <a:off x="5216" y="2387"/>
              <a:ext cx="29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 b="1" smtClean="0">
                  <a:solidFill>
                    <a:srgbClr val="000000"/>
                  </a:solidFill>
                </a:rPr>
                <a:t>C</a:t>
              </a:r>
              <a:endParaRPr lang="ru-RU" altLang="ru-RU" sz="2400" b="1" smtClean="0">
                <a:solidFill>
                  <a:srgbClr val="000000"/>
                </a:solidFill>
              </a:endParaRPr>
            </a:p>
          </p:txBody>
        </p:sp>
        <p:grpSp>
          <p:nvGrpSpPr>
            <p:cNvPr id="17443" name="Group 6"/>
            <p:cNvGrpSpPr>
              <a:grpSpLocks/>
            </p:cNvGrpSpPr>
            <p:nvPr/>
          </p:nvGrpSpPr>
          <p:grpSpPr bwMode="auto">
            <a:xfrm>
              <a:off x="3288" y="845"/>
              <a:ext cx="2245" cy="2375"/>
              <a:chOff x="3288" y="845"/>
              <a:chExt cx="2245" cy="2375"/>
            </a:xfrm>
          </p:grpSpPr>
          <p:sp>
            <p:nvSpPr>
              <p:cNvPr id="17444" name="Text Box 7"/>
              <p:cNvSpPr txBox="1">
                <a:spLocks noChangeArrowheads="1"/>
              </p:cNvSpPr>
              <p:nvPr/>
            </p:nvSpPr>
            <p:spPr bwMode="auto">
              <a:xfrm>
                <a:off x="4967" y="845"/>
                <a:ext cx="317" cy="4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ru-RU" sz="2400" b="1" smtClean="0">
                    <a:solidFill>
                      <a:srgbClr val="000000"/>
                    </a:solidFill>
                  </a:rPr>
                  <a:t>C</a:t>
                </a:r>
                <a:r>
                  <a:rPr lang="en-US" altLang="ru-RU" sz="2400" b="1" baseline="-25000" smtClean="0">
                    <a:solidFill>
                      <a:srgbClr val="000000"/>
                    </a:solidFill>
                  </a:rPr>
                  <a:t>1</a:t>
                </a:r>
                <a:endParaRPr lang="ru-RU" altLang="ru-RU" sz="2400" b="1" baseline="-25000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7445" name="Group 8"/>
              <p:cNvGrpSpPr>
                <a:grpSpLocks/>
              </p:cNvGrpSpPr>
              <p:nvPr/>
            </p:nvGrpSpPr>
            <p:grpSpPr bwMode="auto">
              <a:xfrm>
                <a:off x="3288" y="845"/>
                <a:ext cx="2245" cy="2375"/>
                <a:chOff x="3515" y="436"/>
                <a:chExt cx="2245" cy="2375"/>
              </a:xfrm>
            </p:grpSpPr>
            <p:sp>
              <p:nvSpPr>
                <p:cNvPr id="17446" name="Line 9"/>
                <p:cNvSpPr>
                  <a:spLocks noChangeShapeType="1"/>
                </p:cNvSpPr>
                <p:nvPr/>
              </p:nvSpPr>
              <p:spPr bwMode="auto">
                <a:xfrm>
                  <a:off x="4195" y="754"/>
                  <a:ext cx="1225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47" name="Line 10"/>
                <p:cNvSpPr>
                  <a:spLocks noChangeShapeType="1"/>
                </p:cNvSpPr>
                <p:nvPr/>
              </p:nvSpPr>
              <p:spPr bwMode="auto">
                <a:xfrm flipH="1">
                  <a:off x="3833" y="754"/>
                  <a:ext cx="362" cy="40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48" name="Line 11"/>
                <p:cNvSpPr>
                  <a:spLocks noChangeShapeType="1"/>
                </p:cNvSpPr>
                <p:nvPr/>
              </p:nvSpPr>
              <p:spPr bwMode="auto">
                <a:xfrm>
                  <a:off x="3833" y="1162"/>
                  <a:ext cx="1270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49" name="Line 12"/>
                <p:cNvSpPr>
                  <a:spLocks noChangeShapeType="1"/>
                </p:cNvSpPr>
                <p:nvPr/>
              </p:nvSpPr>
              <p:spPr bwMode="auto">
                <a:xfrm flipH="1">
                  <a:off x="5103" y="754"/>
                  <a:ext cx="317" cy="40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50" name="Line 13"/>
                <p:cNvSpPr>
                  <a:spLocks noChangeShapeType="1"/>
                </p:cNvSpPr>
                <p:nvPr/>
              </p:nvSpPr>
              <p:spPr bwMode="auto">
                <a:xfrm>
                  <a:off x="3833" y="1162"/>
                  <a:ext cx="0" cy="131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51" name="Line 14"/>
                <p:cNvSpPr>
                  <a:spLocks noChangeShapeType="1"/>
                </p:cNvSpPr>
                <p:nvPr/>
              </p:nvSpPr>
              <p:spPr bwMode="auto">
                <a:xfrm flipH="1">
                  <a:off x="5103" y="1162"/>
                  <a:ext cx="0" cy="131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52" name="Line 15"/>
                <p:cNvSpPr>
                  <a:spLocks noChangeShapeType="1"/>
                </p:cNvSpPr>
                <p:nvPr/>
              </p:nvSpPr>
              <p:spPr bwMode="auto">
                <a:xfrm>
                  <a:off x="3833" y="2478"/>
                  <a:ext cx="1270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53" name="Line 16"/>
                <p:cNvSpPr>
                  <a:spLocks noChangeShapeType="1"/>
                </p:cNvSpPr>
                <p:nvPr/>
              </p:nvSpPr>
              <p:spPr bwMode="auto">
                <a:xfrm>
                  <a:off x="5420" y="754"/>
                  <a:ext cx="0" cy="140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54" name="Line 17"/>
                <p:cNvSpPr>
                  <a:spLocks noChangeShapeType="1"/>
                </p:cNvSpPr>
                <p:nvPr/>
              </p:nvSpPr>
              <p:spPr bwMode="auto">
                <a:xfrm flipV="1">
                  <a:off x="5103" y="2160"/>
                  <a:ext cx="317" cy="31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55" name="Line 18"/>
                <p:cNvSpPr>
                  <a:spLocks noChangeShapeType="1"/>
                </p:cNvSpPr>
                <p:nvPr/>
              </p:nvSpPr>
              <p:spPr bwMode="auto">
                <a:xfrm>
                  <a:off x="4195" y="754"/>
                  <a:ext cx="0" cy="140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56" name="Line 19"/>
                <p:cNvSpPr>
                  <a:spLocks noChangeShapeType="1"/>
                </p:cNvSpPr>
                <p:nvPr/>
              </p:nvSpPr>
              <p:spPr bwMode="auto">
                <a:xfrm flipH="1">
                  <a:off x="4195" y="2160"/>
                  <a:ext cx="1225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57" name="Line 20"/>
                <p:cNvSpPr>
                  <a:spLocks noChangeShapeType="1"/>
                </p:cNvSpPr>
                <p:nvPr/>
              </p:nvSpPr>
              <p:spPr bwMode="auto">
                <a:xfrm flipH="1">
                  <a:off x="3833" y="2160"/>
                  <a:ext cx="362" cy="31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58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3515" y="890"/>
                  <a:ext cx="454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en-US" altLang="ru-RU" sz="2400" b="1" smtClean="0">
                      <a:solidFill>
                        <a:srgbClr val="000000"/>
                      </a:solidFill>
                    </a:rPr>
                    <a:t>A</a:t>
                  </a:r>
                  <a:r>
                    <a:rPr lang="en-US" altLang="ru-RU" sz="2400" b="1" baseline="-25000" smtClean="0">
                      <a:solidFill>
                        <a:srgbClr val="000000"/>
                      </a:solidFill>
                    </a:rPr>
                    <a:t>1</a:t>
                  </a:r>
                  <a:endParaRPr lang="ru-RU" altLang="ru-RU" sz="2400" b="1" baseline="-25000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59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4014" y="436"/>
                  <a:ext cx="681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en-US" altLang="ru-RU" sz="2400" b="1" smtClean="0">
                      <a:solidFill>
                        <a:srgbClr val="000000"/>
                      </a:solidFill>
                    </a:rPr>
                    <a:t>B</a:t>
                  </a:r>
                  <a:r>
                    <a:rPr lang="en-US" altLang="ru-RU" sz="2400" b="1" baseline="-25000" smtClean="0">
                      <a:solidFill>
                        <a:srgbClr val="000000"/>
                      </a:solidFill>
                    </a:rPr>
                    <a:t>1</a:t>
                  </a:r>
                  <a:endParaRPr lang="ru-RU" altLang="ru-RU" sz="2400" b="1" baseline="-25000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60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4785" y="890"/>
                  <a:ext cx="771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en-US" altLang="ru-RU" sz="2400" b="1" smtClean="0">
                      <a:solidFill>
                        <a:srgbClr val="000000"/>
                      </a:solidFill>
                    </a:rPr>
                    <a:t>D</a:t>
                  </a:r>
                  <a:r>
                    <a:rPr lang="en-US" altLang="ru-RU" sz="2400" b="1" baseline="-25000" smtClean="0">
                      <a:solidFill>
                        <a:srgbClr val="000000"/>
                      </a:solidFill>
                    </a:rPr>
                    <a:t>1</a:t>
                  </a:r>
                  <a:endParaRPr lang="ru-RU" altLang="ru-RU" sz="2400" b="1" baseline="-25000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61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3651" y="2478"/>
                  <a:ext cx="635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en-US" altLang="ru-RU" sz="2400" b="1" smtClean="0">
                      <a:solidFill>
                        <a:srgbClr val="000000"/>
                      </a:solidFill>
                    </a:rPr>
                    <a:t>A</a:t>
                  </a:r>
                  <a:endParaRPr lang="ru-RU" altLang="ru-RU" sz="2400" b="1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62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4195" y="1842"/>
                  <a:ext cx="544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en-US" altLang="ru-RU" sz="2400" b="1" smtClean="0">
                      <a:solidFill>
                        <a:srgbClr val="000000"/>
                      </a:solidFill>
                    </a:rPr>
                    <a:t>B</a:t>
                  </a:r>
                  <a:endParaRPr lang="ru-RU" altLang="ru-RU" sz="2400" b="1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63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5034" y="2523"/>
                  <a:ext cx="726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en-US" altLang="ru-RU" sz="2400" b="1" smtClean="0">
                      <a:solidFill>
                        <a:srgbClr val="000000"/>
                      </a:solidFill>
                    </a:rPr>
                    <a:t>D</a:t>
                  </a:r>
                  <a:endParaRPr lang="ru-RU" altLang="ru-RU" sz="2400" b="1" smtClean="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sp>
        <p:nvSpPr>
          <p:cNvPr id="26651" name="Text Box 27"/>
          <p:cNvSpPr txBox="1">
            <a:spLocks noChangeArrowheads="1"/>
          </p:cNvSpPr>
          <p:nvPr/>
        </p:nvSpPr>
        <p:spPr bwMode="auto">
          <a:xfrm>
            <a:off x="519113" y="2270125"/>
            <a:ext cx="5222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smtClean="0">
                <a:solidFill>
                  <a:srgbClr val="008000"/>
                </a:solidFill>
                <a:latin typeface="Times New Roman" pitchFamily="18" charset="0"/>
              </a:rPr>
              <a:t>а)</a:t>
            </a:r>
          </a:p>
        </p:txBody>
      </p:sp>
      <p:sp>
        <p:nvSpPr>
          <p:cNvPr id="17414" name="Rectangle 29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graphicFrame>
        <p:nvGraphicFramePr>
          <p:cNvPr id="26652" name="Object 28"/>
          <p:cNvGraphicFramePr>
            <a:graphicFrameLocks noChangeAspect="1"/>
          </p:cNvGraphicFramePr>
          <p:nvPr/>
        </p:nvGraphicFramePr>
        <p:xfrm>
          <a:off x="1331913" y="2205038"/>
          <a:ext cx="792162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0" name="Формула" r:id="rId3" imgW="317225" imgH="291847" progId="Equation.3">
                  <p:embed/>
                </p:oleObj>
              </mc:Choice>
              <mc:Fallback>
                <p:oleObj name="Формула" r:id="rId3" imgW="317225" imgH="29184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2205038"/>
                        <a:ext cx="792162" cy="742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6" name="Rectangle 31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graphicFrame>
        <p:nvGraphicFramePr>
          <p:cNvPr id="26654" name="Object 30"/>
          <p:cNvGraphicFramePr>
            <a:graphicFrameLocks noChangeAspect="1"/>
          </p:cNvGraphicFramePr>
          <p:nvPr/>
        </p:nvGraphicFramePr>
        <p:xfrm>
          <a:off x="2627313" y="2205038"/>
          <a:ext cx="792162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1" name="Формула" r:id="rId5" imgW="330057" imgH="291973" progId="Equation.3">
                  <p:embed/>
                </p:oleObj>
              </mc:Choice>
              <mc:Fallback>
                <p:oleObj name="Формула" r:id="rId5" imgW="330057" imgH="29197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2205038"/>
                        <a:ext cx="792162" cy="701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56" name="Text Box 32"/>
          <p:cNvSpPr txBox="1">
            <a:spLocks noChangeArrowheads="1"/>
          </p:cNvSpPr>
          <p:nvPr/>
        </p:nvSpPr>
        <p:spPr bwMode="auto">
          <a:xfrm>
            <a:off x="2195513" y="2205038"/>
            <a:ext cx="4095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smtClean="0">
                <a:solidFill>
                  <a:srgbClr val="000000"/>
                </a:solidFill>
                <a:latin typeface="Times New Roman" pitchFamily="18" charset="0"/>
              </a:rPr>
              <a:t>и</a:t>
            </a:r>
          </a:p>
        </p:txBody>
      </p:sp>
      <p:sp>
        <p:nvSpPr>
          <p:cNvPr id="26657" name="Freeform 33"/>
          <p:cNvSpPr>
            <a:spLocks/>
          </p:cNvSpPr>
          <p:nvPr/>
        </p:nvSpPr>
        <p:spPr bwMode="auto">
          <a:xfrm>
            <a:off x="6384925" y="2438400"/>
            <a:ext cx="1588" cy="2179638"/>
          </a:xfrm>
          <a:custGeom>
            <a:avLst/>
            <a:gdLst>
              <a:gd name="T0" fmla="*/ 0 w 1"/>
              <a:gd name="T1" fmla="*/ 0 h 1373"/>
              <a:gd name="T2" fmla="*/ 0 w 1"/>
              <a:gd name="T3" fmla="*/ 2179638 h 1373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" h="1373">
                <a:moveTo>
                  <a:pt x="0" y="0"/>
                </a:moveTo>
                <a:lnTo>
                  <a:pt x="0" y="1373"/>
                </a:lnTo>
              </a:path>
            </a:pathLst>
          </a:custGeom>
          <a:noFill/>
          <a:ln w="41275" cap="flat">
            <a:solidFill>
              <a:srgbClr val="0000FF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26658" name="Freeform 34"/>
          <p:cNvSpPr>
            <a:spLocks/>
          </p:cNvSpPr>
          <p:nvPr/>
        </p:nvSpPr>
        <p:spPr bwMode="auto">
          <a:xfrm>
            <a:off x="6370638" y="2468563"/>
            <a:ext cx="1951037" cy="2149475"/>
          </a:xfrm>
          <a:custGeom>
            <a:avLst/>
            <a:gdLst>
              <a:gd name="T0" fmla="*/ 0 w 1229"/>
              <a:gd name="T1" fmla="*/ 0 h 1354"/>
              <a:gd name="T2" fmla="*/ 1951037 w 1229"/>
              <a:gd name="T3" fmla="*/ 2149475 h 135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229" h="1354">
                <a:moveTo>
                  <a:pt x="0" y="0"/>
                </a:moveTo>
                <a:lnTo>
                  <a:pt x="1229" y="1354"/>
                </a:lnTo>
              </a:path>
            </a:pathLst>
          </a:custGeom>
          <a:noFill/>
          <a:ln w="41275" cap="flat">
            <a:solidFill>
              <a:srgbClr val="0000FF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26659" name="AutoShape 35"/>
          <p:cNvSpPr>
            <a:spLocks noChangeArrowheads="1"/>
          </p:cNvSpPr>
          <p:nvPr/>
        </p:nvSpPr>
        <p:spPr bwMode="auto">
          <a:xfrm>
            <a:off x="3563938" y="2133600"/>
            <a:ext cx="1657350" cy="1203325"/>
          </a:xfrm>
          <a:prstGeom prst="irregularSeal1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smtClean="0">
                <a:solidFill>
                  <a:srgbClr val="000000"/>
                </a:solidFill>
                <a:latin typeface="Times New Roman" pitchFamily="18" charset="0"/>
              </a:rPr>
              <a:t>45</a:t>
            </a:r>
            <a:r>
              <a:rPr lang="ru-RU" altLang="ru-RU" sz="3200" b="1" i="1" baseline="30000" smtClean="0">
                <a:solidFill>
                  <a:srgbClr val="000000"/>
                </a:solidFill>
                <a:latin typeface="Times New Roman" pitchFamily="18" charset="0"/>
              </a:rPr>
              <a:t>0</a:t>
            </a:r>
            <a:endParaRPr lang="ru-RU" altLang="ru-RU" sz="3200" b="1" i="1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6660" name="Text Box 36"/>
          <p:cNvSpPr txBox="1">
            <a:spLocks noChangeArrowheads="1"/>
          </p:cNvSpPr>
          <p:nvPr/>
        </p:nvSpPr>
        <p:spPr bwMode="auto">
          <a:xfrm>
            <a:off x="539750" y="3644900"/>
            <a:ext cx="5222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smtClean="0">
                <a:solidFill>
                  <a:srgbClr val="008000"/>
                </a:solidFill>
                <a:latin typeface="Times New Roman" pitchFamily="18" charset="0"/>
              </a:rPr>
              <a:t>б)</a:t>
            </a:r>
          </a:p>
        </p:txBody>
      </p:sp>
      <p:sp>
        <p:nvSpPr>
          <p:cNvPr id="17423" name="Rectangle 38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graphicFrame>
        <p:nvGraphicFramePr>
          <p:cNvPr id="26661" name="Object 37"/>
          <p:cNvGraphicFramePr>
            <a:graphicFrameLocks noChangeAspect="1"/>
          </p:cNvGraphicFramePr>
          <p:nvPr/>
        </p:nvGraphicFramePr>
        <p:xfrm>
          <a:off x="1258888" y="3589338"/>
          <a:ext cx="720725" cy="627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2" name="Формула" r:id="rId7" imgW="291973" imgH="253890" progId="Equation.3">
                  <p:embed/>
                </p:oleObj>
              </mc:Choice>
              <mc:Fallback>
                <p:oleObj name="Формула" r:id="rId7" imgW="291973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3589338"/>
                        <a:ext cx="720725" cy="627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5" name="Rectangle 40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graphicFrame>
        <p:nvGraphicFramePr>
          <p:cNvPr id="26663" name="Object 39"/>
          <p:cNvGraphicFramePr>
            <a:graphicFrameLocks noChangeAspect="1"/>
          </p:cNvGraphicFramePr>
          <p:nvPr/>
        </p:nvGraphicFramePr>
        <p:xfrm>
          <a:off x="2771775" y="3644900"/>
          <a:ext cx="720725" cy="60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3" name="Формула" r:id="rId9" imgW="304536" imgH="253780" progId="Equation.3">
                  <p:embed/>
                </p:oleObj>
              </mc:Choice>
              <mc:Fallback>
                <p:oleObj name="Формула" r:id="rId9" imgW="304536" imgH="2537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3644900"/>
                        <a:ext cx="720725" cy="608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65" name="Text Box 41"/>
          <p:cNvSpPr txBox="1">
            <a:spLocks noChangeArrowheads="1"/>
          </p:cNvSpPr>
          <p:nvPr/>
        </p:nvSpPr>
        <p:spPr bwMode="auto">
          <a:xfrm>
            <a:off x="2195513" y="3644900"/>
            <a:ext cx="4095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smtClean="0">
                <a:solidFill>
                  <a:srgbClr val="000000"/>
                </a:solidFill>
                <a:latin typeface="Times New Roman" pitchFamily="18" charset="0"/>
              </a:rPr>
              <a:t>и</a:t>
            </a:r>
          </a:p>
        </p:txBody>
      </p:sp>
      <p:sp>
        <p:nvSpPr>
          <p:cNvPr id="26666" name="AutoShape 42"/>
          <p:cNvSpPr>
            <a:spLocks noChangeArrowheads="1"/>
          </p:cNvSpPr>
          <p:nvPr/>
        </p:nvSpPr>
        <p:spPr bwMode="auto">
          <a:xfrm>
            <a:off x="3563938" y="3357563"/>
            <a:ext cx="1657350" cy="1203325"/>
          </a:xfrm>
          <a:prstGeom prst="irregularSeal1">
            <a:avLst/>
          </a:prstGeom>
          <a:solidFill>
            <a:srgbClr val="FEE8F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smtClean="0">
                <a:solidFill>
                  <a:srgbClr val="000000"/>
                </a:solidFill>
                <a:latin typeface="Times New Roman" pitchFamily="18" charset="0"/>
              </a:rPr>
              <a:t>45</a:t>
            </a:r>
            <a:r>
              <a:rPr lang="ru-RU" altLang="ru-RU" sz="3200" b="1" i="1" baseline="30000" smtClean="0">
                <a:solidFill>
                  <a:srgbClr val="000000"/>
                </a:solidFill>
                <a:latin typeface="Times New Roman" pitchFamily="18" charset="0"/>
              </a:rPr>
              <a:t>0</a:t>
            </a:r>
            <a:endParaRPr lang="ru-RU" altLang="ru-RU" sz="3200" b="1" i="1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6667" name="Freeform 43"/>
          <p:cNvSpPr>
            <a:spLocks/>
          </p:cNvSpPr>
          <p:nvPr/>
        </p:nvSpPr>
        <p:spPr bwMode="auto">
          <a:xfrm>
            <a:off x="6370638" y="4648200"/>
            <a:ext cx="1905000" cy="1588"/>
          </a:xfrm>
          <a:custGeom>
            <a:avLst/>
            <a:gdLst>
              <a:gd name="T0" fmla="*/ 0 w 1200"/>
              <a:gd name="T1" fmla="*/ 0 h 1"/>
              <a:gd name="T2" fmla="*/ 1905000 w 1200"/>
              <a:gd name="T3" fmla="*/ 0 h 1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200" h="1">
                <a:moveTo>
                  <a:pt x="0" y="0"/>
                </a:moveTo>
                <a:lnTo>
                  <a:pt x="1200" y="0"/>
                </a:lnTo>
              </a:path>
            </a:pathLst>
          </a:custGeom>
          <a:noFill/>
          <a:ln w="41275" cap="flat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26668" name="Freeform 44"/>
          <p:cNvSpPr>
            <a:spLocks/>
          </p:cNvSpPr>
          <p:nvPr/>
        </p:nvSpPr>
        <p:spPr bwMode="auto">
          <a:xfrm>
            <a:off x="5807075" y="4648200"/>
            <a:ext cx="2498725" cy="517525"/>
          </a:xfrm>
          <a:custGeom>
            <a:avLst/>
            <a:gdLst>
              <a:gd name="T0" fmla="*/ 0 w 1574"/>
              <a:gd name="T1" fmla="*/ 517525 h 326"/>
              <a:gd name="T2" fmla="*/ 2498725 w 1574"/>
              <a:gd name="T3" fmla="*/ 0 h 326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574" h="326">
                <a:moveTo>
                  <a:pt x="0" y="326"/>
                </a:moveTo>
                <a:lnTo>
                  <a:pt x="1574" y="0"/>
                </a:lnTo>
              </a:path>
            </a:pathLst>
          </a:custGeom>
          <a:noFill/>
          <a:ln w="41275" cap="flat">
            <a:solidFill>
              <a:srgbClr val="FF0000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26669" name="Text Box 45"/>
          <p:cNvSpPr txBox="1">
            <a:spLocks noChangeArrowheads="1"/>
          </p:cNvSpPr>
          <p:nvPr/>
        </p:nvSpPr>
        <p:spPr bwMode="auto">
          <a:xfrm>
            <a:off x="539750" y="5013325"/>
            <a:ext cx="5000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smtClean="0">
                <a:solidFill>
                  <a:srgbClr val="008000"/>
                </a:solidFill>
                <a:latin typeface="Times New Roman" pitchFamily="18" charset="0"/>
              </a:rPr>
              <a:t>в)</a:t>
            </a:r>
          </a:p>
        </p:txBody>
      </p:sp>
      <p:sp>
        <p:nvSpPr>
          <p:cNvPr id="17432" name="Rectangle 46"/>
          <p:cNvSpPr>
            <a:spLocks noChangeArrowheads="1"/>
          </p:cNvSpPr>
          <p:nvPr/>
        </p:nvSpPr>
        <p:spPr bwMode="auto">
          <a:xfrm>
            <a:off x="611188" y="765175"/>
            <a:ext cx="476250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Aft>
                <a:spcPct val="0"/>
              </a:spcAft>
              <a:buFontTx/>
              <a:buNone/>
            </a:pPr>
            <a:endParaRPr lang="ru-RU" altLang="ru-RU" b="1" i="1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6671" name="Rectangle 47"/>
          <p:cNvSpPr>
            <a:spLocks noChangeArrowheads="1"/>
          </p:cNvSpPr>
          <p:nvPr/>
        </p:nvSpPr>
        <p:spPr bwMode="auto">
          <a:xfrm>
            <a:off x="684213" y="765175"/>
            <a:ext cx="6913562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Aft>
                <a:spcPct val="0"/>
              </a:spcAft>
              <a:buFontTx/>
              <a:buNone/>
            </a:pPr>
            <a:r>
              <a:rPr lang="ru-RU" altLang="ru-RU" b="1" i="1" smtClean="0">
                <a:solidFill>
                  <a:srgbClr val="000000"/>
                </a:solidFill>
                <a:latin typeface="Times New Roman" pitchFamily="18" charset="0"/>
              </a:rPr>
              <a:t>Дан куб АВС</a:t>
            </a:r>
            <a:r>
              <a:rPr lang="en-US" altLang="ru-RU" b="1" i="1" smtClean="0">
                <a:solidFill>
                  <a:srgbClr val="000000"/>
                </a:solidFill>
                <a:latin typeface="Times New Roman" pitchFamily="18" charset="0"/>
              </a:rPr>
              <a:t>DA</a:t>
            </a:r>
            <a:r>
              <a:rPr lang="en-US" altLang="ru-RU" b="1" i="1" baseline="-25000" smtClean="0">
                <a:solidFill>
                  <a:srgbClr val="000000"/>
                </a:solidFill>
                <a:latin typeface="Times New Roman" pitchFamily="18" charset="0"/>
              </a:rPr>
              <a:t>1</a:t>
            </a:r>
            <a:r>
              <a:rPr lang="en-US" altLang="ru-RU" b="1" i="1" smtClean="0">
                <a:solidFill>
                  <a:srgbClr val="000000"/>
                </a:solidFill>
                <a:latin typeface="Times New Roman" pitchFamily="18" charset="0"/>
              </a:rPr>
              <a:t>B</a:t>
            </a:r>
            <a:r>
              <a:rPr lang="en-US" altLang="ru-RU" b="1" i="1" baseline="-25000" smtClean="0">
                <a:solidFill>
                  <a:srgbClr val="000000"/>
                </a:solidFill>
                <a:latin typeface="Times New Roman" pitchFamily="18" charset="0"/>
              </a:rPr>
              <a:t>1</a:t>
            </a:r>
            <a:r>
              <a:rPr lang="en-US" altLang="ru-RU" b="1" i="1" smtClean="0">
                <a:solidFill>
                  <a:srgbClr val="000000"/>
                </a:solidFill>
                <a:latin typeface="Times New Roman" pitchFamily="18" charset="0"/>
              </a:rPr>
              <a:t>C</a:t>
            </a:r>
            <a:r>
              <a:rPr lang="en-US" altLang="ru-RU" b="1" i="1" baseline="-25000" smtClean="0">
                <a:solidFill>
                  <a:srgbClr val="000000"/>
                </a:solidFill>
                <a:latin typeface="Times New Roman" pitchFamily="18" charset="0"/>
              </a:rPr>
              <a:t>1</a:t>
            </a:r>
            <a:r>
              <a:rPr lang="en-US" altLang="ru-RU" b="1" i="1" smtClean="0">
                <a:solidFill>
                  <a:srgbClr val="000000"/>
                </a:solidFill>
                <a:latin typeface="Times New Roman" pitchFamily="18" charset="0"/>
              </a:rPr>
              <a:t>D</a:t>
            </a:r>
            <a:r>
              <a:rPr lang="en-US" altLang="ru-RU" b="1" i="1" baseline="-25000" smtClean="0">
                <a:solidFill>
                  <a:srgbClr val="000000"/>
                </a:solidFill>
                <a:latin typeface="Times New Roman" pitchFamily="18" charset="0"/>
              </a:rPr>
              <a:t>1</a:t>
            </a:r>
            <a:r>
              <a:rPr lang="ru-RU" altLang="ru-RU" b="1" i="1" smtClean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17434" name="Rectangle 49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graphicFrame>
        <p:nvGraphicFramePr>
          <p:cNvPr id="26672" name="Object 48"/>
          <p:cNvGraphicFramePr>
            <a:graphicFrameLocks noChangeAspect="1"/>
          </p:cNvGraphicFramePr>
          <p:nvPr/>
        </p:nvGraphicFramePr>
        <p:xfrm>
          <a:off x="1258888" y="5013325"/>
          <a:ext cx="6477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4" name="Формула" r:id="rId11" imgW="279279" imgH="241195" progId="Equation.3">
                  <p:embed/>
                </p:oleObj>
              </mc:Choice>
              <mc:Fallback>
                <p:oleObj name="Формула" r:id="rId11" imgW="279279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5013325"/>
                        <a:ext cx="6477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36" name="Rectangle 51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graphicFrame>
        <p:nvGraphicFramePr>
          <p:cNvPr id="26674" name="Object 50"/>
          <p:cNvGraphicFramePr>
            <a:graphicFrameLocks noChangeAspect="1"/>
          </p:cNvGraphicFramePr>
          <p:nvPr/>
        </p:nvGraphicFramePr>
        <p:xfrm>
          <a:off x="2771775" y="5013325"/>
          <a:ext cx="863600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5" name="Формула" r:id="rId13" imgW="380835" imgH="291973" progId="Equation.3">
                  <p:embed/>
                </p:oleObj>
              </mc:Choice>
              <mc:Fallback>
                <p:oleObj name="Формула" r:id="rId13" imgW="380835" imgH="29197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5013325"/>
                        <a:ext cx="863600" cy="669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76" name="Text Box 52"/>
          <p:cNvSpPr txBox="1">
            <a:spLocks noChangeArrowheads="1"/>
          </p:cNvSpPr>
          <p:nvPr/>
        </p:nvSpPr>
        <p:spPr bwMode="auto">
          <a:xfrm>
            <a:off x="2195513" y="5013325"/>
            <a:ext cx="4095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smtClean="0">
                <a:solidFill>
                  <a:srgbClr val="000000"/>
                </a:solidFill>
                <a:latin typeface="Times New Roman" pitchFamily="18" charset="0"/>
              </a:rPr>
              <a:t>и</a:t>
            </a:r>
          </a:p>
        </p:txBody>
      </p:sp>
      <p:sp>
        <p:nvSpPr>
          <p:cNvPr id="26677" name="Freeform 53"/>
          <p:cNvSpPr>
            <a:spLocks/>
          </p:cNvSpPr>
          <p:nvPr/>
        </p:nvSpPr>
        <p:spPr bwMode="auto">
          <a:xfrm>
            <a:off x="5791200" y="5151438"/>
            <a:ext cx="2011363" cy="1587"/>
          </a:xfrm>
          <a:custGeom>
            <a:avLst/>
            <a:gdLst>
              <a:gd name="T0" fmla="*/ 2011363 w 1267"/>
              <a:gd name="T1" fmla="*/ 0 h 1"/>
              <a:gd name="T2" fmla="*/ 0 w 1267"/>
              <a:gd name="T3" fmla="*/ 0 h 1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267" h="1">
                <a:moveTo>
                  <a:pt x="1267" y="0"/>
                </a:moveTo>
                <a:lnTo>
                  <a:pt x="0" y="0"/>
                </a:lnTo>
              </a:path>
            </a:pathLst>
          </a:custGeom>
          <a:noFill/>
          <a:ln w="41275">
            <a:solidFill>
              <a:srgbClr val="00FFFF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26678" name="Freeform 54"/>
          <p:cNvSpPr>
            <a:spLocks/>
          </p:cNvSpPr>
          <p:nvPr/>
        </p:nvSpPr>
        <p:spPr bwMode="auto">
          <a:xfrm>
            <a:off x="6370638" y="2422525"/>
            <a:ext cx="1431925" cy="625475"/>
          </a:xfrm>
          <a:custGeom>
            <a:avLst/>
            <a:gdLst>
              <a:gd name="T0" fmla="*/ 0 w 902"/>
              <a:gd name="T1" fmla="*/ 0 h 394"/>
              <a:gd name="T2" fmla="*/ 1431925 w 902"/>
              <a:gd name="T3" fmla="*/ 625475 h 39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902" h="394">
                <a:moveTo>
                  <a:pt x="0" y="0"/>
                </a:moveTo>
                <a:lnTo>
                  <a:pt x="902" y="394"/>
                </a:lnTo>
              </a:path>
            </a:pathLst>
          </a:custGeom>
          <a:noFill/>
          <a:ln w="41275">
            <a:solidFill>
              <a:srgbClr val="00FFFF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26679" name="AutoShape 55"/>
          <p:cNvSpPr>
            <a:spLocks noChangeArrowheads="1"/>
          </p:cNvSpPr>
          <p:nvPr/>
        </p:nvSpPr>
        <p:spPr bwMode="auto">
          <a:xfrm>
            <a:off x="3708400" y="4797425"/>
            <a:ext cx="1657350" cy="1203325"/>
          </a:xfrm>
          <a:prstGeom prst="irregularSeal1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smtClean="0">
                <a:solidFill>
                  <a:srgbClr val="000000"/>
                </a:solidFill>
                <a:latin typeface="Times New Roman" pitchFamily="18" charset="0"/>
              </a:rPr>
              <a:t>135</a:t>
            </a:r>
            <a:r>
              <a:rPr lang="ru-RU" altLang="ru-RU" sz="3200" b="1" i="1" baseline="30000" smtClean="0">
                <a:solidFill>
                  <a:srgbClr val="000000"/>
                </a:solidFill>
                <a:latin typeface="Times New Roman" pitchFamily="18" charset="0"/>
              </a:rPr>
              <a:t>0</a:t>
            </a:r>
            <a:endParaRPr lang="ru-RU" altLang="ru-RU" sz="3200" b="1" i="1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894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6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6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6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6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66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4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150"/>
                            </p:stCondLst>
                            <p:childTnLst>
                              <p:par>
                                <p:cTn id="3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7150"/>
                            </p:stCondLst>
                            <p:childTnLst>
                              <p:par>
                                <p:cTn id="49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26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6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6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6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6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6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2000"/>
                                        <p:tgtEl>
                                          <p:spTgt spid="26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1000"/>
                                        <p:tgtEl>
                                          <p:spTgt spid="26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6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6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6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9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" dur="500"/>
                                        <p:tgtEl>
                                          <p:spTgt spid="266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3" dur="500"/>
                                        <p:tgtEl>
                                          <p:spTgt spid="266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6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6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6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6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6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6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6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6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03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26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26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1000" fill="hold"/>
                                        <p:tgtEl>
                                          <p:spTgt spid="26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1000" fill="hold"/>
                                        <p:tgtEl>
                                          <p:spTgt spid="26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66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66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6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0" dur="1000"/>
                                        <p:tgtEl>
                                          <p:spTgt spid="26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4" dur="1000"/>
                                        <p:tgtEl>
                                          <p:spTgt spid="26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66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66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26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3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4" dur="500"/>
                                        <p:tgtEl>
                                          <p:spTgt spid="266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7" dur="500"/>
                                        <p:tgtEl>
                                          <p:spTgt spid="266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66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6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66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6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66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6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66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66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57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1000" fill="hold"/>
                                        <p:tgtEl>
                                          <p:spTgt spid="26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1000" fill="hold"/>
                                        <p:tgtEl>
                                          <p:spTgt spid="26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1000" fill="hold"/>
                                        <p:tgtEl>
                                          <p:spTgt spid="26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1000" fill="hold"/>
                                        <p:tgtEl>
                                          <p:spTgt spid="26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26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26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26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 nodeType="clickPar">
                      <p:stCondLst>
                        <p:cond delay="indefinite"/>
                      </p:stCondLst>
                      <p:childTnLst>
                        <p:par>
                          <p:cTn id="1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4" dur="1000"/>
                                        <p:tgtEl>
                                          <p:spTgt spid="26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8" dur="1000"/>
                                        <p:tgtEl>
                                          <p:spTgt spid="26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 nodeType="clickPar">
                      <p:stCondLst>
                        <p:cond delay="indefinite"/>
                      </p:stCondLst>
                      <p:childTnLst>
                        <p:par>
                          <p:cTn id="1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266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266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1000"/>
                                        <p:tgtEl>
                                          <p:spTgt spid="26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 build="p"/>
      <p:bldP spid="26651" grpId="0"/>
      <p:bldP spid="26656" grpId="0"/>
      <p:bldP spid="26657" grpId="0" animBg="1"/>
      <p:bldP spid="26657" grpId="1" animBg="1"/>
      <p:bldP spid="26658" grpId="0" animBg="1"/>
      <p:bldP spid="26658" grpId="1" animBg="1"/>
      <p:bldP spid="26659" grpId="0" animBg="1"/>
      <p:bldP spid="26660" grpId="0"/>
      <p:bldP spid="26665" grpId="0"/>
      <p:bldP spid="26666" grpId="0" animBg="1"/>
      <p:bldP spid="26667" grpId="0" animBg="1"/>
      <p:bldP spid="26667" grpId="1" animBg="1"/>
      <p:bldP spid="26668" grpId="0" animBg="1"/>
      <p:bldP spid="26668" grpId="1" animBg="1"/>
      <p:bldP spid="26669" grpId="0"/>
      <p:bldP spid="26671" grpId="0" build="p"/>
      <p:bldP spid="26676" grpId="0"/>
      <p:bldP spid="26677" grpId="0" animBg="1"/>
      <p:bldP spid="26678" grpId="0" animBg="1"/>
      <p:bldP spid="2667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CC"/>
            </a:gs>
            <a:gs pos="50000">
              <a:srgbClr val="FFFFFF"/>
            </a:gs>
            <a:gs pos="100000">
              <a:srgbClr val="FFFFCC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588125" y="0"/>
            <a:ext cx="2555875" cy="836613"/>
          </a:xfrm>
        </p:spPr>
        <p:txBody>
          <a:bodyPr/>
          <a:lstStyle/>
          <a:p>
            <a:pPr eaLnBrk="1" hangingPunct="1"/>
            <a:r>
              <a:rPr lang="ru-RU" altLang="ru-RU" sz="4000" b="1" i="1" smtClean="0">
                <a:solidFill>
                  <a:srgbClr val="008000"/>
                </a:solidFill>
                <a:latin typeface="Times New Roman" pitchFamily="18" charset="0"/>
              </a:rPr>
              <a:t>№ 443 (г)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765175"/>
            <a:ext cx="9144000" cy="8921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ru-RU" sz="2400" b="1" i="1" smtClean="0">
                <a:latin typeface="Times New Roman" pitchFamily="18" charset="0"/>
              </a:rPr>
              <a:t>     </a:t>
            </a:r>
            <a:r>
              <a:rPr lang="ru-RU" altLang="ru-RU" sz="2400" b="1" i="1" smtClean="0">
                <a:latin typeface="Times New Roman" pitchFamily="18" charset="0"/>
              </a:rPr>
              <a:t>Дано: куб АВС</a:t>
            </a:r>
            <a:r>
              <a:rPr lang="en-US" altLang="ru-RU" sz="2400" b="1" i="1" smtClean="0">
                <a:latin typeface="Times New Roman" pitchFamily="18" charset="0"/>
              </a:rPr>
              <a:t>DA</a:t>
            </a:r>
            <a:r>
              <a:rPr lang="en-US" altLang="ru-RU" sz="2400" b="1" i="1" baseline="-25000" smtClean="0">
                <a:latin typeface="Times New Roman" pitchFamily="18" charset="0"/>
              </a:rPr>
              <a:t>1</a:t>
            </a:r>
            <a:r>
              <a:rPr lang="en-US" altLang="ru-RU" sz="2400" b="1" i="1" smtClean="0">
                <a:latin typeface="Times New Roman" pitchFamily="18" charset="0"/>
              </a:rPr>
              <a:t>B</a:t>
            </a:r>
            <a:r>
              <a:rPr lang="en-US" altLang="ru-RU" sz="2400" b="1" i="1" baseline="-25000" smtClean="0">
                <a:latin typeface="Times New Roman" pitchFamily="18" charset="0"/>
              </a:rPr>
              <a:t>1</a:t>
            </a:r>
            <a:r>
              <a:rPr lang="en-US" altLang="ru-RU" sz="2400" b="1" i="1" smtClean="0">
                <a:latin typeface="Times New Roman" pitchFamily="18" charset="0"/>
              </a:rPr>
              <a:t>C</a:t>
            </a:r>
            <a:r>
              <a:rPr lang="en-US" altLang="ru-RU" sz="2400" b="1" i="1" baseline="-25000" smtClean="0">
                <a:latin typeface="Times New Roman" pitchFamily="18" charset="0"/>
              </a:rPr>
              <a:t>1</a:t>
            </a:r>
            <a:r>
              <a:rPr lang="en-US" altLang="ru-RU" sz="2400" b="1" i="1" smtClean="0">
                <a:latin typeface="Times New Roman" pitchFamily="18" charset="0"/>
              </a:rPr>
              <a:t>D</a:t>
            </a:r>
            <a:r>
              <a:rPr lang="en-US" altLang="ru-RU" sz="2400" b="1" i="1" baseline="-25000" smtClean="0">
                <a:latin typeface="Times New Roman" pitchFamily="18" charset="0"/>
              </a:rPr>
              <a:t>1</a:t>
            </a:r>
            <a:r>
              <a:rPr lang="ru-RU" altLang="ru-RU" sz="2400" b="1" i="1" smtClean="0">
                <a:latin typeface="Times New Roman" pitchFamily="18" charset="0"/>
              </a:rPr>
              <a:t>; </a:t>
            </a:r>
            <a:endParaRPr lang="en-US" altLang="ru-RU" sz="2400" b="1" i="1" smtClean="0">
              <a:latin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altLang="ru-RU" sz="2400" b="1" i="1" smtClean="0">
                <a:latin typeface="Times New Roman" pitchFamily="18" charset="0"/>
              </a:rPr>
              <a:t>               </a:t>
            </a:r>
            <a:r>
              <a:rPr lang="ru-RU" altLang="ru-RU" sz="2400" b="1" i="1" smtClean="0">
                <a:latin typeface="Times New Roman" pitchFamily="18" charset="0"/>
              </a:rPr>
              <a:t>АВ = а; </a:t>
            </a:r>
            <a:r>
              <a:rPr lang="en-US" altLang="ru-RU" sz="2400" b="1" i="1" smtClean="0">
                <a:latin typeface="Times New Roman" pitchFamily="18" charset="0"/>
              </a:rPr>
              <a:t> </a:t>
            </a:r>
            <a:r>
              <a:rPr lang="ru-RU" altLang="ru-RU" sz="2400" b="1" i="1" smtClean="0">
                <a:latin typeface="Times New Roman" pitchFamily="18" charset="0"/>
              </a:rPr>
              <a:t>О</a:t>
            </a:r>
            <a:r>
              <a:rPr lang="ru-RU" altLang="ru-RU" sz="2400" b="1" i="1" baseline="-25000" smtClean="0">
                <a:latin typeface="Times New Roman" pitchFamily="18" charset="0"/>
              </a:rPr>
              <a:t>1</a:t>
            </a:r>
            <a:r>
              <a:rPr lang="ru-RU" altLang="ru-RU" sz="2400" b="1" i="1" smtClean="0">
                <a:latin typeface="Times New Roman" pitchFamily="18" charset="0"/>
              </a:rPr>
              <a:t> – центр грани А</a:t>
            </a:r>
            <a:r>
              <a:rPr lang="ru-RU" altLang="ru-RU" sz="2400" b="1" i="1" baseline="-25000" smtClean="0">
                <a:latin typeface="Times New Roman" pitchFamily="18" charset="0"/>
              </a:rPr>
              <a:t>1</a:t>
            </a:r>
            <a:r>
              <a:rPr lang="ru-RU" altLang="ru-RU" sz="2400" b="1" i="1" smtClean="0">
                <a:latin typeface="Times New Roman" pitchFamily="18" charset="0"/>
              </a:rPr>
              <a:t>В</a:t>
            </a:r>
            <a:r>
              <a:rPr lang="ru-RU" altLang="ru-RU" sz="2400" b="1" i="1" baseline="-25000" smtClean="0">
                <a:latin typeface="Times New Roman" pitchFamily="18" charset="0"/>
              </a:rPr>
              <a:t>1</a:t>
            </a:r>
            <a:r>
              <a:rPr lang="ru-RU" altLang="ru-RU" sz="2400" b="1" i="1" smtClean="0">
                <a:latin typeface="Times New Roman" pitchFamily="18" charset="0"/>
              </a:rPr>
              <a:t>С</a:t>
            </a:r>
            <a:r>
              <a:rPr lang="ru-RU" altLang="ru-RU" sz="2400" b="1" i="1" baseline="-25000" smtClean="0">
                <a:latin typeface="Times New Roman" pitchFamily="18" charset="0"/>
              </a:rPr>
              <a:t>1</a:t>
            </a:r>
            <a:r>
              <a:rPr lang="en-US" altLang="ru-RU" sz="2400" b="1" i="1" smtClean="0">
                <a:latin typeface="Times New Roman" pitchFamily="18" charset="0"/>
              </a:rPr>
              <a:t>D</a:t>
            </a:r>
            <a:r>
              <a:rPr lang="en-US" altLang="ru-RU" sz="2400" b="1" i="1" baseline="-25000" smtClean="0">
                <a:latin typeface="Times New Roman" pitchFamily="18" charset="0"/>
              </a:rPr>
              <a:t>1</a:t>
            </a:r>
            <a:endParaRPr lang="ru-RU" altLang="ru-RU" sz="2400" b="1" i="1" baseline="-25000" smtClean="0">
              <a:latin typeface="Times New Roman" pitchFamily="18" charset="0"/>
            </a:endParaRPr>
          </a:p>
        </p:txBody>
      </p:sp>
      <p:sp>
        <p:nvSpPr>
          <p:cNvPr id="27676" name="Rectangle 28"/>
          <p:cNvSpPr>
            <a:spLocks noChangeArrowheads="1"/>
          </p:cNvSpPr>
          <p:nvPr/>
        </p:nvSpPr>
        <p:spPr bwMode="auto">
          <a:xfrm>
            <a:off x="323850" y="1916113"/>
            <a:ext cx="1835150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Aft>
                <a:spcPct val="0"/>
              </a:spcAft>
              <a:buFontTx/>
              <a:buNone/>
            </a:pPr>
            <a:r>
              <a:rPr lang="ru-RU" altLang="ru-RU" sz="2800" b="1" i="1" smtClean="0">
                <a:solidFill>
                  <a:srgbClr val="000000"/>
                </a:solidFill>
                <a:latin typeface="Times New Roman" pitchFamily="18" charset="0"/>
              </a:rPr>
              <a:t>Найти:</a:t>
            </a:r>
          </a:p>
        </p:txBody>
      </p:sp>
      <p:sp>
        <p:nvSpPr>
          <p:cNvPr id="18437" name="Rectangle 30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graphicFrame>
        <p:nvGraphicFramePr>
          <p:cNvPr id="27677" name="Object 29"/>
          <p:cNvGraphicFramePr>
            <a:graphicFrameLocks noChangeAspect="1"/>
          </p:cNvGraphicFramePr>
          <p:nvPr/>
        </p:nvGraphicFramePr>
        <p:xfrm>
          <a:off x="1835150" y="1916113"/>
          <a:ext cx="1296988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0" name="Формула" r:id="rId3" imgW="698197" imgH="291973" progId="Equation.3">
                  <p:embed/>
                </p:oleObj>
              </mc:Choice>
              <mc:Fallback>
                <p:oleObj name="Формула" r:id="rId3" imgW="698197" imgH="29197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1916113"/>
                        <a:ext cx="1296988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79" name="Rectangle 31"/>
          <p:cNvSpPr>
            <a:spLocks noChangeArrowheads="1"/>
          </p:cNvSpPr>
          <p:nvPr/>
        </p:nvSpPr>
        <p:spPr bwMode="auto">
          <a:xfrm>
            <a:off x="323850" y="2420938"/>
            <a:ext cx="1835150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Aft>
                <a:spcPct val="0"/>
              </a:spcAft>
              <a:buFontTx/>
              <a:buNone/>
            </a:pPr>
            <a:r>
              <a:rPr lang="ru-RU" altLang="ru-RU" sz="2800" b="1" i="1" smtClean="0">
                <a:solidFill>
                  <a:srgbClr val="008000"/>
                </a:solidFill>
                <a:latin typeface="Times New Roman" pitchFamily="18" charset="0"/>
              </a:rPr>
              <a:t>1 способ:</a:t>
            </a:r>
          </a:p>
        </p:txBody>
      </p:sp>
      <p:sp>
        <p:nvSpPr>
          <p:cNvPr id="27680" name="Freeform 32"/>
          <p:cNvSpPr>
            <a:spLocks/>
          </p:cNvSpPr>
          <p:nvPr/>
        </p:nvSpPr>
        <p:spPr bwMode="auto">
          <a:xfrm>
            <a:off x="5807075" y="2865438"/>
            <a:ext cx="2468563" cy="2681287"/>
          </a:xfrm>
          <a:custGeom>
            <a:avLst/>
            <a:gdLst>
              <a:gd name="T0" fmla="*/ 2468563 w 1555"/>
              <a:gd name="T1" fmla="*/ 0 h 1689"/>
              <a:gd name="T2" fmla="*/ 0 w 1555"/>
              <a:gd name="T3" fmla="*/ 639762 h 1689"/>
              <a:gd name="T4" fmla="*/ 2025650 w 1555"/>
              <a:gd name="T5" fmla="*/ 2681287 h 168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55" h="1689">
                <a:moveTo>
                  <a:pt x="1555" y="0"/>
                </a:moveTo>
                <a:lnTo>
                  <a:pt x="0" y="403"/>
                </a:lnTo>
                <a:lnTo>
                  <a:pt x="1276" y="1689"/>
                </a:lnTo>
              </a:path>
            </a:pathLst>
          </a:custGeom>
          <a:solidFill>
            <a:srgbClr val="CCFFFF"/>
          </a:solidFill>
          <a:ln w="9525">
            <a:solidFill>
              <a:srgbClr val="CCFFFF"/>
            </a:solidFill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grpSp>
        <p:nvGrpSpPr>
          <p:cNvPr id="27681" name="Group 33"/>
          <p:cNvGrpSpPr>
            <a:grpSpLocks/>
          </p:cNvGrpSpPr>
          <p:nvPr/>
        </p:nvGrpSpPr>
        <p:grpSpPr bwMode="auto">
          <a:xfrm>
            <a:off x="5292725" y="2349500"/>
            <a:ext cx="3529013" cy="3698875"/>
            <a:chOff x="3334" y="1480"/>
            <a:chExt cx="2223" cy="2330"/>
          </a:xfrm>
        </p:grpSpPr>
        <p:sp>
          <p:nvSpPr>
            <p:cNvPr id="18447" name="Text Box 34"/>
            <p:cNvSpPr txBox="1">
              <a:spLocks noChangeArrowheads="1"/>
            </p:cNvSpPr>
            <p:nvPr/>
          </p:nvSpPr>
          <p:spPr bwMode="auto">
            <a:xfrm>
              <a:off x="5262" y="3022"/>
              <a:ext cx="29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 b="1" smtClean="0">
                  <a:solidFill>
                    <a:srgbClr val="000000"/>
                  </a:solidFill>
                </a:rPr>
                <a:t>C</a:t>
              </a:r>
              <a:endParaRPr lang="ru-RU" altLang="ru-RU" sz="2400" b="1" smtClean="0">
                <a:solidFill>
                  <a:srgbClr val="000000"/>
                </a:solidFill>
              </a:endParaRPr>
            </a:p>
          </p:txBody>
        </p:sp>
        <p:sp>
          <p:nvSpPr>
            <p:cNvPr id="18448" name="Text Box 35"/>
            <p:cNvSpPr txBox="1">
              <a:spLocks noChangeArrowheads="1"/>
            </p:cNvSpPr>
            <p:nvPr/>
          </p:nvSpPr>
          <p:spPr bwMode="auto">
            <a:xfrm>
              <a:off x="5013" y="1480"/>
              <a:ext cx="49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 b="1" smtClean="0">
                  <a:solidFill>
                    <a:srgbClr val="000000"/>
                  </a:solidFill>
                </a:rPr>
                <a:t>C</a:t>
              </a:r>
              <a:r>
                <a:rPr lang="en-US" altLang="ru-RU" sz="2400" b="1" baseline="-25000" smtClean="0">
                  <a:solidFill>
                    <a:srgbClr val="000000"/>
                  </a:solidFill>
                </a:rPr>
                <a:t>1</a:t>
              </a:r>
              <a:endParaRPr lang="ru-RU" altLang="ru-RU" sz="2400" b="1" baseline="-25000" smtClean="0">
                <a:solidFill>
                  <a:srgbClr val="000000"/>
                </a:solidFill>
              </a:endParaRPr>
            </a:p>
          </p:txBody>
        </p:sp>
        <p:sp>
          <p:nvSpPr>
            <p:cNvPr id="18449" name="Line 36"/>
            <p:cNvSpPr>
              <a:spLocks noChangeShapeType="1"/>
            </p:cNvSpPr>
            <p:nvPr/>
          </p:nvSpPr>
          <p:spPr bwMode="auto">
            <a:xfrm>
              <a:off x="4014" y="1798"/>
              <a:ext cx="122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8450" name="Line 37"/>
            <p:cNvSpPr>
              <a:spLocks noChangeShapeType="1"/>
            </p:cNvSpPr>
            <p:nvPr/>
          </p:nvSpPr>
          <p:spPr bwMode="auto">
            <a:xfrm flipH="1">
              <a:off x="3652" y="1798"/>
              <a:ext cx="362" cy="4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8451" name="Line 38"/>
            <p:cNvSpPr>
              <a:spLocks noChangeShapeType="1"/>
            </p:cNvSpPr>
            <p:nvPr/>
          </p:nvSpPr>
          <p:spPr bwMode="auto">
            <a:xfrm>
              <a:off x="3652" y="2206"/>
              <a:ext cx="127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8452" name="Line 39"/>
            <p:cNvSpPr>
              <a:spLocks noChangeShapeType="1"/>
            </p:cNvSpPr>
            <p:nvPr/>
          </p:nvSpPr>
          <p:spPr bwMode="auto">
            <a:xfrm flipH="1">
              <a:off x="4922" y="1798"/>
              <a:ext cx="317" cy="4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8453" name="Line 40"/>
            <p:cNvSpPr>
              <a:spLocks noChangeShapeType="1"/>
            </p:cNvSpPr>
            <p:nvPr/>
          </p:nvSpPr>
          <p:spPr bwMode="auto">
            <a:xfrm>
              <a:off x="3652" y="2206"/>
              <a:ext cx="0" cy="13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8454" name="Line 41"/>
            <p:cNvSpPr>
              <a:spLocks noChangeShapeType="1"/>
            </p:cNvSpPr>
            <p:nvPr/>
          </p:nvSpPr>
          <p:spPr bwMode="auto">
            <a:xfrm flipH="1">
              <a:off x="4922" y="2206"/>
              <a:ext cx="0" cy="13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8455" name="Line 42"/>
            <p:cNvSpPr>
              <a:spLocks noChangeShapeType="1"/>
            </p:cNvSpPr>
            <p:nvPr/>
          </p:nvSpPr>
          <p:spPr bwMode="auto">
            <a:xfrm>
              <a:off x="3652" y="3522"/>
              <a:ext cx="127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8456" name="Line 43"/>
            <p:cNvSpPr>
              <a:spLocks noChangeShapeType="1"/>
            </p:cNvSpPr>
            <p:nvPr/>
          </p:nvSpPr>
          <p:spPr bwMode="auto">
            <a:xfrm>
              <a:off x="5239" y="1798"/>
              <a:ext cx="0" cy="140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8457" name="Line 44"/>
            <p:cNvSpPr>
              <a:spLocks noChangeShapeType="1"/>
            </p:cNvSpPr>
            <p:nvPr/>
          </p:nvSpPr>
          <p:spPr bwMode="auto">
            <a:xfrm flipV="1">
              <a:off x="4922" y="3204"/>
              <a:ext cx="317" cy="3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8458" name="Line 45"/>
            <p:cNvSpPr>
              <a:spLocks noChangeShapeType="1"/>
            </p:cNvSpPr>
            <p:nvPr/>
          </p:nvSpPr>
          <p:spPr bwMode="auto">
            <a:xfrm>
              <a:off x="4014" y="1798"/>
              <a:ext cx="0" cy="140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8459" name="Line 46"/>
            <p:cNvSpPr>
              <a:spLocks noChangeShapeType="1"/>
            </p:cNvSpPr>
            <p:nvPr/>
          </p:nvSpPr>
          <p:spPr bwMode="auto">
            <a:xfrm flipH="1">
              <a:off x="4014" y="3204"/>
              <a:ext cx="122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8460" name="Line 47"/>
            <p:cNvSpPr>
              <a:spLocks noChangeShapeType="1"/>
            </p:cNvSpPr>
            <p:nvPr/>
          </p:nvSpPr>
          <p:spPr bwMode="auto">
            <a:xfrm flipH="1">
              <a:off x="3652" y="3204"/>
              <a:ext cx="362" cy="3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8461" name="Text Box 48"/>
            <p:cNvSpPr txBox="1">
              <a:spLocks noChangeArrowheads="1"/>
            </p:cNvSpPr>
            <p:nvPr/>
          </p:nvSpPr>
          <p:spPr bwMode="auto">
            <a:xfrm>
              <a:off x="3334" y="1934"/>
              <a:ext cx="45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 b="1" smtClean="0">
                  <a:solidFill>
                    <a:srgbClr val="000000"/>
                  </a:solidFill>
                </a:rPr>
                <a:t>A</a:t>
              </a:r>
              <a:r>
                <a:rPr lang="en-US" altLang="ru-RU" sz="2400" b="1" baseline="-25000" smtClean="0">
                  <a:solidFill>
                    <a:srgbClr val="000000"/>
                  </a:solidFill>
                </a:rPr>
                <a:t>1</a:t>
              </a:r>
              <a:endParaRPr lang="ru-RU" altLang="ru-RU" sz="2400" b="1" baseline="-25000" smtClean="0">
                <a:solidFill>
                  <a:srgbClr val="000000"/>
                </a:solidFill>
              </a:endParaRPr>
            </a:p>
          </p:txBody>
        </p:sp>
        <p:sp>
          <p:nvSpPr>
            <p:cNvPr id="18462" name="Text Box 49"/>
            <p:cNvSpPr txBox="1">
              <a:spLocks noChangeArrowheads="1"/>
            </p:cNvSpPr>
            <p:nvPr/>
          </p:nvSpPr>
          <p:spPr bwMode="auto">
            <a:xfrm>
              <a:off x="4876" y="2205"/>
              <a:ext cx="68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 b="1" smtClean="0">
                  <a:solidFill>
                    <a:srgbClr val="000000"/>
                  </a:solidFill>
                </a:rPr>
                <a:t>B</a:t>
              </a:r>
              <a:r>
                <a:rPr lang="en-US" altLang="ru-RU" sz="2400" b="1" baseline="-25000" smtClean="0">
                  <a:solidFill>
                    <a:srgbClr val="000000"/>
                  </a:solidFill>
                </a:rPr>
                <a:t>1</a:t>
              </a:r>
              <a:endParaRPr lang="ru-RU" altLang="ru-RU" sz="2400" b="1" baseline="-25000" smtClean="0">
                <a:solidFill>
                  <a:srgbClr val="000000"/>
                </a:solidFill>
              </a:endParaRPr>
            </a:p>
          </p:txBody>
        </p:sp>
        <p:sp>
          <p:nvSpPr>
            <p:cNvPr id="18463" name="Text Box 50"/>
            <p:cNvSpPr txBox="1">
              <a:spLocks noChangeArrowheads="1"/>
            </p:cNvSpPr>
            <p:nvPr/>
          </p:nvSpPr>
          <p:spPr bwMode="auto">
            <a:xfrm>
              <a:off x="3878" y="1525"/>
              <a:ext cx="77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 b="1" smtClean="0">
                  <a:solidFill>
                    <a:srgbClr val="000000"/>
                  </a:solidFill>
                </a:rPr>
                <a:t>D</a:t>
              </a:r>
              <a:r>
                <a:rPr lang="en-US" altLang="ru-RU" sz="2400" b="1" baseline="-25000" smtClean="0">
                  <a:solidFill>
                    <a:srgbClr val="000000"/>
                  </a:solidFill>
                </a:rPr>
                <a:t>1</a:t>
              </a:r>
              <a:endParaRPr lang="ru-RU" altLang="ru-RU" sz="2400" b="1" baseline="-25000" smtClean="0">
                <a:solidFill>
                  <a:srgbClr val="000000"/>
                </a:solidFill>
              </a:endParaRPr>
            </a:p>
          </p:txBody>
        </p:sp>
        <p:sp>
          <p:nvSpPr>
            <p:cNvPr id="18464" name="Text Box 51"/>
            <p:cNvSpPr txBox="1">
              <a:spLocks noChangeArrowheads="1"/>
            </p:cNvSpPr>
            <p:nvPr/>
          </p:nvSpPr>
          <p:spPr bwMode="auto">
            <a:xfrm>
              <a:off x="3470" y="3522"/>
              <a:ext cx="63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 b="1" smtClean="0">
                  <a:solidFill>
                    <a:srgbClr val="000000"/>
                  </a:solidFill>
                </a:rPr>
                <a:t>A</a:t>
              </a:r>
              <a:endParaRPr lang="ru-RU" altLang="ru-RU" sz="2400" b="1" smtClean="0">
                <a:solidFill>
                  <a:srgbClr val="000000"/>
                </a:solidFill>
              </a:endParaRPr>
            </a:p>
          </p:txBody>
        </p:sp>
        <p:sp>
          <p:nvSpPr>
            <p:cNvPr id="18465" name="Text Box 52"/>
            <p:cNvSpPr txBox="1">
              <a:spLocks noChangeArrowheads="1"/>
            </p:cNvSpPr>
            <p:nvPr/>
          </p:nvSpPr>
          <p:spPr bwMode="auto">
            <a:xfrm>
              <a:off x="4830" y="3521"/>
              <a:ext cx="5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 b="1" smtClean="0">
                  <a:solidFill>
                    <a:srgbClr val="000000"/>
                  </a:solidFill>
                </a:rPr>
                <a:t>B</a:t>
              </a:r>
              <a:endParaRPr lang="ru-RU" altLang="ru-RU" sz="2400" b="1" smtClean="0">
                <a:solidFill>
                  <a:srgbClr val="000000"/>
                </a:solidFill>
              </a:endParaRPr>
            </a:p>
          </p:txBody>
        </p:sp>
        <p:sp>
          <p:nvSpPr>
            <p:cNvPr id="18466" name="Text Box 53"/>
            <p:cNvSpPr txBox="1">
              <a:spLocks noChangeArrowheads="1"/>
            </p:cNvSpPr>
            <p:nvPr/>
          </p:nvSpPr>
          <p:spPr bwMode="auto">
            <a:xfrm>
              <a:off x="3742" y="2976"/>
              <a:ext cx="7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 b="1" smtClean="0">
                  <a:solidFill>
                    <a:srgbClr val="000000"/>
                  </a:solidFill>
                </a:rPr>
                <a:t>D</a:t>
              </a:r>
              <a:endParaRPr lang="ru-RU" altLang="ru-RU" sz="2400" b="1" smtClean="0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27702" name="Object 54"/>
          <p:cNvGraphicFramePr>
            <a:graphicFrameLocks noChangeAspect="1"/>
          </p:cNvGraphicFramePr>
          <p:nvPr/>
        </p:nvGraphicFramePr>
        <p:xfrm>
          <a:off x="395288" y="2997200"/>
          <a:ext cx="3563937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1" name="Формула" r:id="rId5" imgW="1638300" imgH="241300" progId="Equation.3">
                  <p:embed/>
                </p:oleObj>
              </mc:Choice>
              <mc:Fallback>
                <p:oleObj name="Формула" r:id="rId5" imgW="16383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2997200"/>
                        <a:ext cx="3563937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704" name="Object 56"/>
          <p:cNvGraphicFramePr>
            <a:graphicFrameLocks noChangeAspect="1"/>
          </p:cNvGraphicFramePr>
          <p:nvPr/>
        </p:nvGraphicFramePr>
        <p:xfrm>
          <a:off x="395288" y="3429000"/>
          <a:ext cx="2808287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2" name="Формула" r:id="rId7" imgW="1270000" imgH="279400" progId="Equation.3">
                  <p:embed/>
                </p:oleObj>
              </mc:Choice>
              <mc:Fallback>
                <p:oleObj name="Формула" r:id="rId7" imgW="12700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3429000"/>
                        <a:ext cx="2808287" cy="61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708" name="Object 60"/>
          <p:cNvGraphicFramePr>
            <a:graphicFrameLocks noGrp="1" noChangeAspect="1"/>
          </p:cNvGraphicFramePr>
          <p:nvPr>
            <p:ph sz="half" idx="2"/>
          </p:nvPr>
        </p:nvGraphicFramePr>
        <p:xfrm>
          <a:off x="395288" y="3933825"/>
          <a:ext cx="2305050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3" name="Формула" r:id="rId9" imgW="1091726" imgH="380835" progId="Equation.3">
                  <p:embed/>
                </p:oleObj>
              </mc:Choice>
              <mc:Fallback>
                <p:oleObj name="Формула" r:id="rId9" imgW="1091726" imgH="38083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3933825"/>
                        <a:ext cx="2305050" cy="804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710" name="Object 62"/>
          <p:cNvGraphicFramePr>
            <a:graphicFrameLocks noChangeAspect="1"/>
          </p:cNvGraphicFramePr>
          <p:nvPr/>
        </p:nvGraphicFramePr>
        <p:xfrm>
          <a:off x="395288" y="4868863"/>
          <a:ext cx="5183187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4" name="Формула" r:id="rId11" imgW="2552700" imgH="292100" progId="Equation.3">
                  <p:embed/>
                </p:oleObj>
              </mc:Choice>
              <mc:Fallback>
                <p:oleObj name="Формула" r:id="rId11" imgW="25527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4868863"/>
                        <a:ext cx="5183187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712" name="AutoShape 64"/>
          <p:cNvSpPr>
            <a:spLocks noChangeArrowheads="1"/>
          </p:cNvSpPr>
          <p:nvPr/>
        </p:nvSpPr>
        <p:spPr bwMode="auto">
          <a:xfrm>
            <a:off x="1042988" y="5440363"/>
            <a:ext cx="4033837" cy="1417637"/>
          </a:xfrm>
          <a:prstGeom prst="irregularSeal1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 smtClean="0">
                <a:solidFill>
                  <a:srgbClr val="000000"/>
                </a:solidFill>
                <a:latin typeface="Times New Roman" pitchFamily="18" charset="0"/>
              </a:rPr>
              <a:t>Ответ: а</a:t>
            </a:r>
            <a:r>
              <a:rPr lang="ru-RU" altLang="ru-RU" sz="2800" b="1" i="1" baseline="30000" smtClean="0">
                <a:solidFill>
                  <a:srgbClr val="000000"/>
                </a:solidFill>
                <a:latin typeface="Times New Roman" pitchFamily="18" charset="0"/>
              </a:rPr>
              <a:t>2</a:t>
            </a:r>
            <a:endParaRPr lang="ru-RU" altLang="ru-RU" sz="2800" b="1" i="1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735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27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7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7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6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6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6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6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276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85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1000"/>
                                        <p:tgtEl>
                                          <p:spTgt spid="27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2000"/>
                                        <p:tgtEl>
                                          <p:spTgt spid="27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27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27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27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27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27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27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27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27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77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77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7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7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7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277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27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27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1" dur="1000"/>
                                        <p:tgtEl>
                                          <p:spTgt spid="277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7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7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6" dur="1000"/>
                                        <p:tgtEl>
                                          <p:spTgt spid="277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277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277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277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277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277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1000"/>
                                        <p:tgtEl>
                                          <p:spTgt spid="277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9" dur="1000"/>
                                        <p:tgtEl>
                                          <p:spTgt spid="276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276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276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" dur="1000"/>
                                        <p:tgtEl>
                                          <p:spTgt spid="276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6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 build="p"/>
      <p:bldP spid="27676" grpId="0" build="p"/>
      <p:bldP spid="27679" grpId="0" build="p"/>
      <p:bldP spid="27679" grpId="1" build="allAtOnce"/>
      <p:bldP spid="27680" grpId="0" animBg="1"/>
      <p:bldP spid="27680" grpId="1" animBg="1"/>
      <p:bldP spid="27712" grpId="0" animBg="1"/>
      <p:bldP spid="27712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CC"/>
            </a:gs>
            <a:gs pos="50000">
              <a:srgbClr val="FFFFFF"/>
            </a:gs>
            <a:gs pos="100000">
              <a:srgbClr val="FFFFCC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588125" y="0"/>
            <a:ext cx="2555875" cy="836613"/>
          </a:xfrm>
        </p:spPr>
        <p:txBody>
          <a:bodyPr/>
          <a:lstStyle/>
          <a:p>
            <a:pPr eaLnBrk="1" hangingPunct="1"/>
            <a:r>
              <a:rPr lang="ru-RU" altLang="ru-RU" sz="4000" b="1" i="1" smtClean="0">
                <a:solidFill>
                  <a:srgbClr val="008000"/>
                </a:solidFill>
                <a:latin typeface="Times New Roman" pitchFamily="18" charset="0"/>
              </a:rPr>
              <a:t>№ 443 (г)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765175"/>
            <a:ext cx="9144000" cy="8921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ru-RU" sz="2000" b="1" i="1" smtClean="0">
                <a:latin typeface="Times New Roman" pitchFamily="18" charset="0"/>
              </a:rPr>
              <a:t>     </a:t>
            </a:r>
            <a:r>
              <a:rPr lang="ru-RU" altLang="ru-RU" sz="2800" b="1" i="1" smtClean="0">
                <a:latin typeface="Times New Roman" pitchFamily="18" charset="0"/>
              </a:rPr>
              <a:t>Дано: куб АВС</a:t>
            </a:r>
            <a:r>
              <a:rPr lang="en-US" altLang="ru-RU" sz="2800" b="1" i="1" smtClean="0">
                <a:latin typeface="Times New Roman" pitchFamily="18" charset="0"/>
              </a:rPr>
              <a:t>DA</a:t>
            </a:r>
            <a:r>
              <a:rPr lang="en-US" altLang="ru-RU" sz="2800" b="1" i="1" baseline="-25000" smtClean="0">
                <a:latin typeface="Times New Roman" pitchFamily="18" charset="0"/>
              </a:rPr>
              <a:t>1</a:t>
            </a:r>
            <a:r>
              <a:rPr lang="en-US" altLang="ru-RU" sz="2800" b="1" i="1" smtClean="0">
                <a:latin typeface="Times New Roman" pitchFamily="18" charset="0"/>
              </a:rPr>
              <a:t>B</a:t>
            </a:r>
            <a:r>
              <a:rPr lang="en-US" altLang="ru-RU" sz="2800" b="1" i="1" baseline="-25000" smtClean="0">
                <a:latin typeface="Times New Roman" pitchFamily="18" charset="0"/>
              </a:rPr>
              <a:t>1</a:t>
            </a:r>
            <a:r>
              <a:rPr lang="en-US" altLang="ru-RU" sz="2800" b="1" i="1" smtClean="0">
                <a:latin typeface="Times New Roman" pitchFamily="18" charset="0"/>
              </a:rPr>
              <a:t>C</a:t>
            </a:r>
            <a:r>
              <a:rPr lang="en-US" altLang="ru-RU" sz="2800" b="1" i="1" baseline="-25000" smtClean="0">
                <a:latin typeface="Times New Roman" pitchFamily="18" charset="0"/>
              </a:rPr>
              <a:t>1</a:t>
            </a:r>
            <a:r>
              <a:rPr lang="en-US" altLang="ru-RU" sz="2800" b="1" i="1" smtClean="0">
                <a:latin typeface="Times New Roman" pitchFamily="18" charset="0"/>
              </a:rPr>
              <a:t>D</a:t>
            </a:r>
            <a:r>
              <a:rPr lang="en-US" altLang="ru-RU" sz="2800" b="1" i="1" baseline="-25000" smtClean="0">
                <a:latin typeface="Times New Roman" pitchFamily="18" charset="0"/>
              </a:rPr>
              <a:t>1</a:t>
            </a:r>
            <a:r>
              <a:rPr lang="ru-RU" altLang="ru-RU" sz="2800" b="1" i="1" smtClean="0">
                <a:latin typeface="Times New Roman" pitchFamily="18" charset="0"/>
              </a:rPr>
              <a:t>; </a:t>
            </a:r>
            <a:endParaRPr lang="en-US" altLang="ru-RU" sz="2800" b="1" i="1" smtClean="0">
              <a:latin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altLang="ru-RU" sz="2800" b="1" i="1" smtClean="0">
                <a:latin typeface="Times New Roman" pitchFamily="18" charset="0"/>
              </a:rPr>
              <a:t>               </a:t>
            </a:r>
            <a:r>
              <a:rPr lang="ru-RU" altLang="ru-RU" sz="2800" b="1" i="1" smtClean="0">
                <a:latin typeface="Times New Roman" pitchFamily="18" charset="0"/>
              </a:rPr>
              <a:t>АВ = а; </a:t>
            </a:r>
            <a:r>
              <a:rPr lang="en-US" altLang="ru-RU" sz="2800" b="1" i="1" smtClean="0">
                <a:latin typeface="Times New Roman" pitchFamily="18" charset="0"/>
              </a:rPr>
              <a:t> </a:t>
            </a:r>
            <a:r>
              <a:rPr lang="ru-RU" altLang="ru-RU" sz="2800" b="1" i="1" smtClean="0">
                <a:latin typeface="Times New Roman" pitchFamily="18" charset="0"/>
              </a:rPr>
              <a:t>О</a:t>
            </a:r>
            <a:r>
              <a:rPr lang="ru-RU" altLang="ru-RU" sz="2800" b="1" i="1" baseline="-25000" smtClean="0">
                <a:latin typeface="Times New Roman" pitchFamily="18" charset="0"/>
              </a:rPr>
              <a:t>1</a:t>
            </a:r>
            <a:r>
              <a:rPr lang="ru-RU" altLang="ru-RU" sz="2800" b="1" i="1" smtClean="0">
                <a:latin typeface="Times New Roman" pitchFamily="18" charset="0"/>
              </a:rPr>
              <a:t> – центр грани А</a:t>
            </a:r>
            <a:r>
              <a:rPr lang="ru-RU" altLang="ru-RU" sz="2800" b="1" i="1" baseline="-25000" smtClean="0">
                <a:latin typeface="Times New Roman" pitchFamily="18" charset="0"/>
              </a:rPr>
              <a:t>1</a:t>
            </a:r>
            <a:r>
              <a:rPr lang="ru-RU" altLang="ru-RU" sz="2800" b="1" i="1" smtClean="0">
                <a:latin typeface="Times New Roman" pitchFamily="18" charset="0"/>
              </a:rPr>
              <a:t>В</a:t>
            </a:r>
            <a:r>
              <a:rPr lang="ru-RU" altLang="ru-RU" sz="2800" b="1" i="1" baseline="-25000" smtClean="0">
                <a:latin typeface="Times New Roman" pitchFamily="18" charset="0"/>
              </a:rPr>
              <a:t>1</a:t>
            </a:r>
            <a:r>
              <a:rPr lang="ru-RU" altLang="ru-RU" sz="2800" b="1" i="1" smtClean="0">
                <a:latin typeface="Times New Roman" pitchFamily="18" charset="0"/>
              </a:rPr>
              <a:t>С</a:t>
            </a:r>
            <a:r>
              <a:rPr lang="ru-RU" altLang="ru-RU" sz="2800" b="1" i="1" baseline="-25000" smtClean="0">
                <a:latin typeface="Times New Roman" pitchFamily="18" charset="0"/>
              </a:rPr>
              <a:t>1</a:t>
            </a:r>
            <a:r>
              <a:rPr lang="en-US" altLang="ru-RU" sz="2800" b="1" i="1" smtClean="0">
                <a:latin typeface="Times New Roman" pitchFamily="18" charset="0"/>
              </a:rPr>
              <a:t>D</a:t>
            </a:r>
            <a:r>
              <a:rPr lang="en-US" altLang="ru-RU" sz="2800" b="1" i="1" baseline="-25000" smtClean="0">
                <a:latin typeface="Times New Roman" pitchFamily="18" charset="0"/>
              </a:rPr>
              <a:t>1</a:t>
            </a:r>
            <a:endParaRPr lang="ru-RU" altLang="ru-RU" sz="2800" b="1" i="1" baseline="-25000" smtClean="0">
              <a:latin typeface="Times New Roman" pitchFamily="18" charset="0"/>
            </a:endParaRP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323850" y="1916113"/>
            <a:ext cx="1835150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Aft>
                <a:spcPct val="0"/>
              </a:spcAft>
              <a:buFontTx/>
              <a:buNone/>
            </a:pPr>
            <a:r>
              <a:rPr lang="ru-RU" altLang="ru-RU" sz="2800" b="1" i="1" smtClean="0">
                <a:solidFill>
                  <a:srgbClr val="000000"/>
                </a:solidFill>
                <a:latin typeface="Times New Roman" pitchFamily="18" charset="0"/>
              </a:rPr>
              <a:t>Найти: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graphicFrame>
        <p:nvGraphicFramePr>
          <p:cNvPr id="19462" name="Object 6"/>
          <p:cNvGraphicFramePr>
            <a:graphicFrameLocks noChangeAspect="1"/>
          </p:cNvGraphicFramePr>
          <p:nvPr/>
        </p:nvGraphicFramePr>
        <p:xfrm>
          <a:off x="1835150" y="1916113"/>
          <a:ext cx="1296988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8" name="Формула" r:id="rId3" imgW="698197" imgH="291973" progId="Equation.3">
                  <p:embed/>
                </p:oleObj>
              </mc:Choice>
              <mc:Fallback>
                <p:oleObj name="Формула" r:id="rId3" imgW="698197" imgH="29197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1916113"/>
                        <a:ext cx="1296988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323850" y="2420938"/>
            <a:ext cx="1835150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Aft>
                <a:spcPct val="0"/>
              </a:spcAft>
              <a:buFontTx/>
              <a:buNone/>
            </a:pPr>
            <a:r>
              <a:rPr lang="ru-RU" altLang="ru-RU" sz="2800" b="1" i="1" smtClean="0">
                <a:solidFill>
                  <a:srgbClr val="008000"/>
                </a:solidFill>
                <a:latin typeface="Times New Roman" pitchFamily="18" charset="0"/>
              </a:rPr>
              <a:t>2 способ:</a:t>
            </a:r>
          </a:p>
        </p:txBody>
      </p:sp>
      <p:grpSp>
        <p:nvGrpSpPr>
          <p:cNvPr id="19464" name="Group 9"/>
          <p:cNvGrpSpPr>
            <a:grpSpLocks/>
          </p:cNvGrpSpPr>
          <p:nvPr/>
        </p:nvGrpSpPr>
        <p:grpSpPr bwMode="auto">
          <a:xfrm>
            <a:off x="5292725" y="2349500"/>
            <a:ext cx="3529013" cy="3698875"/>
            <a:chOff x="3334" y="1480"/>
            <a:chExt cx="2223" cy="2330"/>
          </a:xfrm>
        </p:grpSpPr>
        <p:sp>
          <p:nvSpPr>
            <p:cNvPr id="19481" name="Text Box 10"/>
            <p:cNvSpPr txBox="1">
              <a:spLocks noChangeArrowheads="1"/>
            </p:cNvSpPr>
            <p:nvPr/>
          </p:nvSpPr>
          <p:spPr bwMode="auto">
            <a:xfrm>
              <a:off x="5262" y="3022"/>
              <a:ext cx="29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 b="1" smtClean="0">
                  <a:solidFill>
                    <a:srgbClr val="000000"/>
                  </a:solidFill>
                </a:rPr>
                <a:t>C</a:t>
              </a:r>
              <a:endParaRPr lang="ru-RU" altLang="ru-RU" sz="2400" b="1" smtClean="0">
                <a:solidFill>
                  <a:srgbClr val="000000"/>
                </a:solidFill>
              </a:endParaRPr>
            </a:p>
          </p:txBody>
        </p:sp>
        <p:sp>
          <p:nvSpPr>
            <p:cNvPr id="19482" name="Text Box 11"/>
            <p:cNvSpPr txBox="1">
              <a:spLocks noChangeArrowheads="1"/>
            </p:cNvSpPr>
            <p:nvPr/>
          </p:nvSpPr>
          <p:spPr bwMode="auto">
            <a:xfrm>
              <a:off x="5013" y="1480"/>
              <a:ext cx="49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 b="1" smtClean="0">
                  <a:solidFill>
                    <a:srgbClr val="000000"/>
                  </a:solidFill>
                </a:rPr>
                <a:t>C</a:t>
              </a:r>
              <a:r>
                <a:rPr lang="en-US" altLang="ru-RU" sz="2400" b="1" baseline="-25000" smtClean="0">
                  <a:solidFill>
                    <a:srgbClr val="000000"/>
                  </a:solidFill>
                </a:rPr>
                <a:t>1</a:t>
              </a:r>
              <a:endParaRPr lang="ru-RU" altLang="ru-RU" sz="2400" b="1" baseline="-25000" smtClean="0">
                <a:solidFill>
                  <a:srgbClr val="000000"/>
                </a:solidFill>
              </a:endParaRPr>
            </a:p>
          </p:txBody>
        </p:sp>
        <p:sp>
          <p:nvSpPr>
            <p:cNvPr id="19483" name="Line 12"/>
            <p:cNvSpPr>
              <a:spLocks noChangeShapeType="1"/>
            </p:cNvSpPr>
            <p:nvPr/>
          </p:nvSpPr>
          <p:spPr bwMode="auto">
            <a:xfrm>
              <a:off x="4014" y="1798"/>
              <a:ext cx="122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9484" name="Line 13"/>
            <p:cNvSpPr>
              <a:spLocks noChangeShapeType="1"/>
            </p:cNvSpPr>
            <p:nvPr/>
          </p:nvSpPr>
          <p:spPr bwMode="auto">
            <a:xfrm flipH="1">
              <a:off x="3652" y="1798"/>
              <a:ext cx="362" cy="4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9485" name="Line 14"/>
            <p:cNvSpPr>
              <a:spLocks noChangeShapeType="1"/>
            </p:cNvSpPr>
            <p:nvPr/>
          </p:nvSpPr>
          <p:spPr bwMode="auto">
            <a:xfrm>
              <a:off x="3652" y="2206"/>
              <a:ext cx="127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9486" name="Line 15"/>
            <p:cNvSpPr>
              <a:spLocks noChangeShapeType="1"/>
            </p:cNvSpPr>
            <p:nvPr/>
          </p:nvSpPr>
          <p:spPr bwMode="auto">
            <a:xfrm flipH="1">
              <a:off x="4922" y="1798"/>
              <a:ext cx="317" cy="4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9487" name="Line 16"/>
            <p:cNvSpPr>
              <a:spLocks noChangeShapeType="1"/>
            </p:cNvSpPr>
            <p:nvPr/>
          </p:nvSpPr>
          <p:spPr bwMode="auto">
            <a:xfrm>
              <a:off x="3652" y="2206"/>
              <a:ext cx="0" cy="13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9488" name="Line 17"/>
            <p:cNvSpPr>
              <a:spLocks noChangeShapeType="1"/>
            </p:cNvSpPr>
            <p:nvPr/>
          </p:nvSpPr>
          <p:spPr bwMode="auto">
            <a:xfrm flipH="1">
              <a:off x="4922" y="2206"/>
              <a:ext cx="0" cy="13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9489" name="Line 18"/>
            <p:cNvSpPr>
              <a:spLocks noChangeShapeType="1"/>
            </p:cNvSpPr>
            <p:nvPr/>
          </p:nvSpPr>
          <p:spPr bwMode="auto">
            <a:xfrm>
              <a:off x="3652" y="3522"/>
              <a:ext cx="127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9490" name="Line 19"/>
            <p:cNvSpPr>
              <a:spLocks noChangeShapeType="1"/>
            </p:cNvSpPr>
            <p:nvPr/>
          </p:nvSpPr>
          <p:spPr bwMode="auto">
            <a:xfrm>
              <a:off x="5239" y="1798"/>
              <a:ext cx="0" cy="140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9491" name="Line 20"/>
            <p:cNvSpPr>
              <a:spLocks noChangeShapeType="1"/>
            </p:cNvSpPr>
            <p:nvPr/>
          </p:nvSpPr>
          <p:spPr bwMode="auto">
            <a:xfrm flipV="1">
              <a:off x="4922" y="3204"/>
              <a:ext cx="317" cy="3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9492" name="Line 21"/>
            <p:cNvSpPr>
              <a:spLocks noChangeShapeType="1"/>
            </p:cNvSpPr>
            <p:nvPr/>
          </p:nvSpPr>
          <p:spPr bwMode="auto">
            <a:xfrm>
              <a:off x="4014" y="1798"/>
              <a:ext cx="0" cy="140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9493" name="Line 22"/>
            <p:cNvSpPr>
              <a:spLocks noChangeShapeType="1"/>
            </p:cNvSpPr>
            <p:nvPr/>
          </p:nvSpPr>
          <p:spPr bwMode="auto">
            <a:xfrm flipH="1">
              <a:off x="4014" y="3204"/>
              <a:ext cx="122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9494" name="Line 23"/>
            <p:cNvSpPr>
              <a:spLocks noChangeShapeType="1"/>
            </p:cNvSpPr>
            <p:nvPr/>
          </p:nvSpPr>
          <p:spPr bwMode="auto">
            <a:xfrm flipH="1">
              <a:off x="3652" y="3204"/>
              <a:ext cx="362" cy="3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9495" name="Text Box 24"/>
            <p:cNvSpPr txBox="1">
              <a:spLocks noChangeArrowheads="1"/>
            </p:cNvSpPr>
            <p:nvPr/>
          </p:nvSpPr>
          <p:spPr bwMode="auto">
            <a:xfrm>
              <a:off x="3334" y="1934"/>
              <a:ext cx="45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 b="1" smtClean="0">
                  <a:solidFill>
                    <a:srgbClr val="000000"/>
                  </a:solidFill>
                </a:rPr>
                <a:t>A</a:t>
              </a:r>
              <a:r>
                <a:rPr lang="en-US" altLang="ru-RU" sz="2400" b="1" baseline="-25000" smtClean="0">
                  <a:solidFill>
                    <a:srgbClr val="000000"/>
                  </a:solidFill>
                </a:rPr>
                <a:t>1</a:t>
              </a:r>
              <a:endParaRPr lang="ru-RU" altLang="ru-RU" sz="2400" b="1" baseline="-25000" smtClean="0">
                <a:solidFill>
                  <a:srgbClr val="000000"/>
                </a:solidFill>
              </a:endParaRPr>
            </a:p>
          </p:txBody>
        </p:sp>
        <p:sp>
          <p:nvSpPr>
            <p:cNvPr id="19496" name="Text Box 25"/>
            <p:cNvSpPr txBox="1">
              <a:spLocks noChangeArrowheads="1"/>
            </p:cNvSpPr>
            <p:nvPr/>
          </p:nvSpPr>
          <p:spPr bwMode="auto">
            <a:xfrm>
              <a:off x="4876" y="2205"/>
              <a:ext cx="68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 b="1" smtClean="0">
                  <a:solidFill>
                    <a:srgbClr val="000000"/>
                  </a:solidFill>
                </a:rPr>
                <a:t>B</a:t>
              </a:r>
              <a:r>
                <a:rPr lang="en-US" altLang="ru-RU" sz="2400" b="1" baseline="-25000" smtClean="0">
                  <a:solidFill>
                    <a:srgbClr val="000000"/>
                  </a:solidFill>
                </a:rPr>
                <a:t>1</a:t>
              </a:r>
              <a:endParaRPr lang="ru-RU" altLang="ru-RU" sz="2400" b="1" baseline="-25000" smtClean="0">
                <a:solidFill>
                  <a:srgbClr val="000000"/>
                </a:solidFill>
              </a:endParaRPr>
            </a:p>
          </p:txBody>
        </p:sp>
        <p:sp>
          <p:nvSpPr>
            <p:cNvPr id="19497" name="Text Box 26"/>
            <p:cNvSpPr txBox="1">
              <a:spLocks noChangeArrowheads="1"/>
            </p:cNvSpPr>
            <p:nvPr/>
          </p:nvSpPr>
          <p:spPr bwMode="auto">
            <a:xfrm>
              <a:off x="3878" y="1525"/>
              <a:ext cx="77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 b="1" smtClean="0">
                  <a:solidFill>
                    <a:srgbClr val="000000"/>
                  </a:solidFill>
                </a:rPr>
                <a:t>D</a:t>
              </a:r>
              <a:r>
                <a:rPr lang="en-US" altLang="ru-RU" sz="2400" b="1" baseline="-25000" smtClean="0">
                  <a:solidFill>
                    <a:srgbClr val="000000"/>
                  </a:solidFill>
                </a:rPr>
                <a:t>1</a:t>
              </a:r>
              <a:endParaRPr lang="ru-RU" altLang="ru-RU" sz="2400" b="1" baseline="-25000" smtClean="0">
                <a:solidFill>
                  <a:srgbClr val="000000"/>
                </a:solidFill>
              </a:endParaRPr>
            </a:p>
          </p:txBody>
        </p:sp>
        <p:sp>
          <p:nvSpPr>
            <p:cNvPr id="19498" name="Text Box 27"/>
            <p:cNvSpPr txBox="1">
              <a:spLocks noChangeArrowheads="1"/>
            </p:cNvSpPr>
            <p:nvPr/>
          </p:nvSpPr>
          <p:spPr bwMode="auto">
            <a:xfrm>
              <a:off x="3470" y="3522"/>
              <a:ext cx="63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 b="1" smtClean="0">
                  <a:solidFill>
                    <a:srgbClr val="000000"/>
                  </a:solidFill>
                </a:rPr>
                <a:t>A</a:t>
              </a:r>
              <a:endParaRPr lang="ru-RU" altLang="ru-RU" sz="2400" b="1" smtClean="0">
                <a:solidFill>
                  <a:srgbClr val="000000"/>
                </a:solidFill>
              </a:endParaRPr>
            </a:p>
          </p:txBody>
        </p:sp>
        <p:sp>
          <p:nvSpPr>
            <p:cNvPr id="19499" name="Text Box 28"/>
            <p:cNvSpPr txBox="1">
              <a:spLocks noChangeArrowheads="1"/>
            </p:cNvSpPr>
            <p:nvPr/>
          </p:nvSpPr>
          <p:spPr bwMode="auto">
            <a:xfrm>
              <a:off x="4830" y="3521"/>
              <a:ext cx="5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 b="1" smtClean="0">
                  <a:solidFill>
                    <a:srgbClr val="000000"/>
                  </a:solidFill>
                </a:rPr>
                <a:t>B</a:t>
              </a:r>
              <a:endParaRPr lang="ru-RU" altLang="ru-RU" sz="2400" b="1" smtClean="0">
                <a:solidFill>
                  <a:srgbClr val="000000"/>
                </a:solidFill>
              </a:endParaRPr>
            </a:p>
          </p:txBody>
        </p:sp>
        <p:sp>
          <p:nvSpPr>
            <p:cNvPr id="19500" name="Text Box 29"/>
            <p:cNvSpPr txBox="1">
              <a:spLocks noChangeArrowheads="1"/>
            </p:cNvSpPr>
            <p:nvPr/>
          </p:nvSpPr>
          <p:spPr bwMode="auto">
            <a:xfrm>
              <a:off x="3742" y="2976"/>
              <a:ext cx="7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 b="1" smtClean="0">
                  <a:solidFill>
                    <a:srgbClr val="000000"/>
                  </a:solidFill>
                </a:rPr>
                <a:t>D</a:t>
              </a:r>
              <a:endParaRPr lang="ru-RU" altLang="ru-RU" sz="2400" b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32804" name="Freeform 36"/>
          <p:cNvSpPr>
            <a:spLocks/>
          </p:cNvSpPr>
          <p:nvPr/>
        </p:nvSpPr>
        <p:spPr bwMode="auto">
          <a:xfrm>
            <a:off x="5807075" y="3521075"/>
            <a:ext cx="2011363" cy="2057400"/>
          </a:xfrm>
          <a:custGeom>
            <a:avLst/>
            <a:gdLst>
              <a:gd name="T0" fmla="*/ 2011363 w 1267"/>
              <a:gd name="T1" fmla="*/ 2057400 h 1296"/>
              <a:gd name="T2" fmla="*/ 0 w 1267"/>
              <a:gd name="T3" fmla="*/ 0 h 1296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267" h="1296">
                <a:moveTo>
                  <a:pt x="1267" y="1296"/>
                </a:moveTo>
                <a:lnTo>
                  <a:pt x="0" y="0"/>
                </a:lnTo>
              </a:path>
            </a:pathLst>
          </a:custGeom>
          <a:noFill/>
          <a:ln w="41275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32805" name="Freeform 37"/>
          <p:cNvSpPr>
            <a:spLocks/>
          </p:cNvSpPr>
          <p:nvPr/>
        </p:nvSpPr>
        <p:spPr bwMode="auto">
          <a:xfrm>
            <a:off x="7818438" y="2879725"/>
            <a:ext cx="471487" cy="2698750"/>
          </a:xfrm>
          <a:custGeom>
            <a:avLst/>
            <a:gdLst>
              <a:gd name="T0" fmla="*/ 0 w 297"/>
              <a:gd name="T1" fmla="*/ 2698750 h 1700"/>
              <a:gd name="T2" fmla="*/ 471487 w 297"/>
              <a:gd name="T3" fmla="*/ 0 h 170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97" h="1700">
                <a:moveTo>
                  <a:pt x="0" y="1700"/>
                </a:moveTo>
                <a:lnTo>
                  <a:pt x="297" y="0"/>
                </a:lnTo>
              </a:path>
            </a:pathLst>
          </a:custGeom>
          <a:noFill/>
          <a:ln w="41275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9467" name="Rectangle 39"/>
          <p:cNvSpPr>
            <a:spLocks noChangeArrowheads="1"/>
          </p:cNvSpPr>
          <p:nvPr/>
        </p:nvSpPr>
        <p:spPr bwMode="auto">
          <a:xfrm>
            <a:off x="0" y="32718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19468" name="Rectangle 41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graphicFrame>
        <p:nvGraphicFramePr>
          <p:cNvPr id="32808" name="Object 40"/>
          <p:cNvGraphicFramePr>
            <a:graphicFrameLocks noChangeAspect="1"/>
          </p:cNvGraphicFramePr>
          <p:nvPr/>
        </p:nvGraphicFramePr>
        <p:xfrm>
          <a:off x="395288" y="3429000"/>
          <a:ext cx="2376487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9" name="Формула" r:id="rId5" imgW="1218671" imgH="291973" progId="Equation.3">
                  <p:embed/>
                </p:oleObj>
              </mc:Choice>
              <mc:Fallback>
                <p:oleObj name="Формула" r:id="rId5" imgW="1218671" imgH="29197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3429000"/>
                        <a:ext cx="2376487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70" name="Rectangle 43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graphicFrame>
        <p:nvGraphicFramePr>
          <p:cNvPr id="32810" name="Object 42"/>
          <p:cNvGraphicFramePr>
            <a:graphicFrameLocks noChangeAspect="1"/>
          </p:cNvGraphicFramePr>
          <p:nvPr/>
        </p:nvGraphicFramePr>
        <p:xfrm>
          <a:off x="395288" y="2924175"/>
          <a:ext cx="223202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0" name="Формула" r:id="rId7" imgW="1155700" imgH="292100" progId="Equation.3">
                  <p:embed/>
                </p:oleObj>
              </mc:Choice>
              <mc:Fallback>
                <p:oleObj name="Формула" r:id="rId7" imgW="11557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2924175"/>
                        <a:ext cx="2232025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72" name="Rectangle 45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graphicFrame>
        <p:nvGraphicFramePr>
          <p:cNvPr id="32812" name="Object 44"/>
          <p:cNvGraphicFramePr>
            <a:graphicFrameLocks noChangeAspect="1"/>
          </p:cNvGraphicFramePr>
          <p:nvPr/>
        </p:nvGraphicFramePr>
        <p:xfrm>
          <a:off x="468313" y="4005263"/>
          <a:ext cx="489585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1" name="Формула" r:id="rId9" imgW="2654300" imgH="292100" progId="Equation.3">
                  <p:embed/>
                </p:oleObj>
              </mc:Choice>
              <mc:Fallback>
                <p:oleObj name="Формула" r:id="rId9" imgW="26543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4005263"/>
                        <a:ext cx="4895850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814" name="Rectangle 46"/>
          <p:cNvSpPr>
            <a:spLocks noChangeArrowheads="1"/>
          </p:cNvSpPr>
          <p:nvPr/>
        </p:nvSpPr>
        <p:spPr bwMode="auto">
          <a:xfrm>
            <a:off x="2843213" y="3068638"/>
            <a:ext cx="2376487" cy="720725"/>
          </a:xfrm>
          <a:prstGeom prst="rect">
            <a:avLst/>
          </a:prstGeom>
          <a:solidFill>
            <a:srgbClr val="FEE8F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graphicFrame>
        <p:nvGraphicFramePr>
          <p:cNvPr id="32815" name="Object 47"/>
          <p:cNvGraphicFramePr>
            <a:graphicFrameLocks noChangeAspect="1"/>
          </p:cNvGraphicFramePr>
          <p:nvPr/>
        </p:nvGraphicFramePr>
        <p:xfrm>
          <a:off x="2843213" y="3068638"/>
          <a:ext cx="2376487" cy="735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2" name="Формула" r:id="rId11" imgW="952087" imgH="291973" progId="Equation.3">
                  <p:embed/>
                </p:oleObj>
              </mc:Choice>
              <mc:Fallback>
                <p:oleObj name="Формула" r:id="rId11" imgW="952087" imgH="29197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3068638"/>
                        <a:ext cx="2376487" cy="735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76" name="Rectangle 50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graphicFrame>
        <p:nvGraphicFramePr>
          <p:cNvPr id="32817" name="Object 49"/>
          <p:cNvGraphicFramePr>
            <a:graphicFrameLocks noChangeAspect="1"/>
          </p:cNvGraphicFramePr>
          <p:nvPr/>
        </p:nvGraphicFramePr>
        <p:xfrm>
          <a:off x="250825" y="4581525"/>
          <a:ext cx="4716463" cy="1185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3" name="Формула" r:id="rId13" imgW="2400300" imgH="596900" progId="Equation.3">
                  <p:embed/>
                </p:oleObj>
              </mc:Choice>
              <mc:Fallback>
                <p:oleObj name="Формула" r:id="rId13" imgW="2400300" imgH="596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4581525"/>
                        <a:ext cx="4716463" cy="1185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78" name="Rectangle 52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graphicFrame>
        <p:nvGraphicFramePr>
          <p:cNvPr id="32819" name="Object 51"/>
          <p:cNvGraphicFramePr>
            <a:graphicFrameLocks noChangeAspect="1"/>
          </p:cNvGraphicFramePr>
          <p:nvPr/>
        </p:nvGraphicFramePr>
        <p:xfrm>
          <a:off x="323850" y="5734050"/>
          <a:ext cx="5148263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4" name="Формула" r:id="rId15" imgW="2108200" imgH="215900" progId="Equation.3">
                  <p:embed/>
                </p:oleObj>
              </mc:Choice>
              <mc:Fallback>
                <p:oleObj name="Формула" r:id="rId15" imgW="21082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5734050"/>
                        <a:ext cx="5148263" cy="534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821" name="AutoShape 53"/>
          <p:cNvSpPr>
            <a:spLocks noChangeArrowheads="1"/>
          </p:cNvSpPr>
          <p:nvPr/>
        </p:nvSpPr>
        <p:spPr bwMode="auto">
          <a:xfrm>
            <a:off x="5364163" y="5440363"/>
            <a:ext cx="4033837" cy="1417637"/>
          </a:xfrm>
          <a:prstGeom prst="irregularSeal1">
            <a:avLst/>
          </a:prstGeom>
          <a:solidFill>
            <a:srgbClr val="FEE8F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 smtClean="0">
                <a:solidFill>
                  <a:srgbClr val="000000"/>
                </a:solidFill>
                <a:latin typeface="Times New Roman" pitchFamily="18" charset="0"/>
              </a:rPr>
              <a:t>Ответ: а</a:t>
            </a:r>
            <a:r>
              <a:rPr lang="ru-RU" altLang="ru-RU" sz="2800" b="1" i="1" baseline="30000" smtClean="0">
                <a:solidFill>
                  <a:srgbClr val="000000"/>
                </a:solidFill>
                <a:latin typeface="Times New Roman" pitchFamily="18" charset="0"/>
              </a:rPr>
              <a:t>2</a:t>
            </a:r>
            <a:endParaRPr lang="ru-RU" altLang="ru-RU" sz="2800" b="1" i="1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613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7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7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7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7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27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32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32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2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2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28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28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2000"/>
                                        <p:tgtEl>
                                          <p:spTgt spid="32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2000"/>
                                        <p:tgtEl>
                                          <p:spTgt spid="32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2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32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2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32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32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32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2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32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32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328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327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327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327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7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32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32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328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328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328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328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32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32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328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32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32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5" dur="1000"/>
                                        <p:tgtEl>
                                          <p:spTgt spid="328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32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32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0" dur="1000"/>
                                        <p:tgtEl>
                                          <p:spTgt spid="328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32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2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328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8" dur="1000"/>
                                        <p:tgtEl>
                                          <p:spTgt spid="328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1" dur="1000"/>
                                        <p:tgtEl>
                                          <p:spTgt spid="328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328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328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1000"/>
                                        <p:tgtEl>
                                          <p:spTgt spid="328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328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328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1" dur="1000"/>
                                        <p:tgtEl>
                                          <p:spTgt spid="328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5" grpId="0" build="p"/>
      <p:bldP spid="32775" grpId="1" build="allAtOnce"/>
      <p:bldP spid="32804" grpId="0" animBg="1"/>
      <p:bldP spid="32804" grpId="1" animBg="1"/>
      <p:bldP spid="32805" grpId="0" animBg="1"/>
      <p:bldP spid="32805" grpId="1" animBg="1"/>
      <p:bldP spid="32814" grpId="0" animBg="1"/>
      <p:bldP spid="32814" grpId="1" animBg="1"/>
      <p:bldP spid="32821" grpId="0" animBg="1"/>
      <p:bldP spid="32821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CC"/>
            </a:gs>
            <a:gs pos="50000">
              <a:srgbClr val="FFFFFF"/>
            </a:gs>
            <a:gs pos="100000">
              <a:srgbClr val="FFFFCC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588125" y="0"/>
            <a:ext cx="2555875" cy="836613"/>
          </a:xfrm>
        </p:spPr>
        <p:txBody>
          <a:bodyPr/>
          <a:lstStyle/>
          <a:p>
            <a:pPr eaLnBrk="1" hangingPunct="1"/>
            <a:r>
              <a:rPr lang="ru-RU" altLang="ru-RU" sz="4000" b="1" i="1" smtClean="0">
                <a:solidFill>
                  <a:srgbClr val="008000"/>
                </a:solidFill>
                <a:latin typeface="Times New Roman" pitchFamily="18" charset="0"/>
              </a:rPr>
              <a:t>№ 443 (г)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765175"/>
            <a:ext cx="9144000" cy="8921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ru-RU" sz="2000" b="1" i="1" smtClean="0">
                <a:latin typeface="Times New Roman" pitchFamily="18" charset="0"/>
              </a:rPr>
              <a:t>     </a:t>
            </a:r>
            <a:r>
              <a:rPr lang="ru-RU" altLang="ru-RU" sz="2800" b="1" i="1" smtClean="0">
                <a:latin typeface="Times New Roman" pitchFamily="18" charset="0"/>
              </a:rPr>
              <a:t>Дано: куб АВС</a:t>
            </a:r>
            <a:r>
              <a:rPr lang="en-US" altLang="ru-RU" sz="2800" b="1" i="1" smtClean="0">
                <a:latin typeface="Times New Roman" pitchFamily="18" charset="0"/>
              </a:rPr>
              <a:t>DA</a:t>
            </a:r>
            <a:r>
              <a:rPr lang="en-US" altLang="ru-RU" sz="2800" b="1" i="1" baseline="-25000" smtClean="0">
                <a:latin typeface="Times New Roman" pitchFamily="18" charset="0"/>
              </a:rPr>
              <a:t>1</a:t>
            </a:r>
            <a:r>
              <a:rPr lang="en-US" altLang="ru-RU" sz="2800" b="1" i="1" smtClean="0">
                <a:latin typeface="Times New Roman" pitchFamily="18" charset="0"/>
              </a:rPr>
              <a:t>B</a:t>
            </a:r>
            <a:r>
              <a:rPr lang="en-US" altLang="ru-RU" sz="2800" b="1" i="1" baseline="-25000" smtClean="0">
                <a:latin typeface="Times New Roman" pitchFamily="18" charset="0"/>
              </a:rPr>
              <a:t>1</a:t>
            </a:r>
            <a:r>
              <a:rPr lang="en-US" altLang="ru-RU" sz="2800" b="1" i="1" smtClean="0">
                <a:latin typeface="Times New Roman" pitchFamily="18" charset="0"/>
              </a:rPr>
              <a:t>C</a:t>
            </a:r>
            <a:r>
              <a:rPr lang="en-US" altLang="ru-RU" sz="2800" b="1" i="1" baseline="-25000" smtClean="0">
                <a:latin typeface="Times New Roman" pitchFamily="18" charset="0"/>
              </a:rPr>
              <a:t>1</a:t>
            </a:r>
            <a:r>
              <a:rPr lang="en-US" altLang="ru-RU" sz="2800" b="1" i="1" smtClean="0">
                <a:latin typeface="Times New Roman" pitchFamily="18" charset="0"/>
              </a:rPr>
              <a:t>D</a:t>
            </a:r>
            <a:r>
              <a:rPr lang="en-US" altLang="ru-RU" sz="2800" b="1" i="1" baseline="-25000" smtClean="0">
                <a:latin typeface="Times New Roman" pitchFamily="18" charset="0"/>
              </a:rPr>
              <a:t>1</a:t>
            </a:r>
            <a:r>
              <a:rPr lang="ru-RU" altLang="ru-RU" sz="2800" b="1" i="1" smtClean="0">
                <a:latin typeface="Times New Roman" pitchFamily="18" charset="0"/>
              </a:rPr>
              <a:t>; </a:t>
            </a:r>
            <a:endParaRPr lang="en-US" altLang="ru-RU" sz="2800" b="1" i="1" smtClean="0">
              <a:latin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altLang="ru-RU" sz="2800" b="1" i="1" smtClean="0">
                <a:latin typeface="Times New Roman" pitchFamily="18" charset="0"/>
              </a:rPr>
              <a:t>               </a:t>
            </a:r>
            <a:r>
              <a:rPr lang="ru-RU" altLang="ru-RU" sz="2800" b="1" i="1" smtClean="0">
                <a:latin typeface="Times New Roman" pitchFamily="18" charset="0"/>
              </a:rPr>
              <a:t>АВ = а; </a:t>
            </a:r>
            <a:r>
              <a:rPr lang="en-US" altLang="ru-RU" sz="2800" b="1" i="1" smtClean="0">
                <a:latin typeface="Times New Roman" pitchFamily="18" charset="0"/>
              </a:rPr>
              <a:t> </a:t>
            </a:r>
            <a:r>
              <a:rPr lang="ru-RU" altLang="ru-RU" sz="2800" b="1" i="1" smtClean="0">
                <a:latin typeface="Times New Roman" pitchFamily="18" charset="0"/>
              </a:rPr>
              <a:t>О</a:t>
            </a:r>
            <a:r>
              <a:rPr lang="ru-RU" altLang="ru-RU" sz="2800" b="1" i="1" baseline="-25000" smtClean="0">
                <a:latin typeface="Times New Roman" pitchFamily="18" charset="0"/>
              </a:rPr>
              <a:t>1</a:t>
            </a:r>
            <a:r>
              <a:rPr lang="ru-RU" altLang="ru-RU" sz="2800" b="1" i="1" smtClean="0">
                <a:latin typeface="Times New Roman" pitchFamily="18" charset="0"/>
              </a:rPr>
              <a:t> – центр грани А</a:t>
            </a:r>
            <a:r>
              <a:rPr lang="ru-RU" altLang="ru-RU" sz="2800" b="1" i="1" baseline="-25000" smtClean="0">
                <a:latin typeface="Times New Roman" pitchFamily="18" charset="0"/>
              </a:rPr>
              <a:t>1</a:t>
            </a:r>
            <a:r>
              <a:rPr lang="ru-RU" altLang="ru-RU" sz="2800" b="1" i="1" smtClean="0">
                <a:latin typeface="Times New Roman" pitchFamily="18" charset="0"/>
              </a:rPr>
              <a:t>В</a:t>
            </a:r>
            <a:r>
              <a:rPr lang="ru-RU" altLang="ru-RU" sz="2800" b="1" i="1" baseline="-25000" smtClean="0">
                <a:latin typeface="Times New Roman" pitchFamily="18" charset="0"/>
              </a:rPr>
              <a:t>1</a:t>
            </a:r>
            <a:r>
              <a:rPr lang="ru-RU" altLang="ru-RU" sz="2800" b="1" i="1" smtClean="0">
                <a:latin typeface="Times New Roman" pitchFamily="18" charset="0"/>
              </a:rPr>
              <a:t>С</a:t>
            </a:r>
            <a:r>
              <a:rPr lang="ru-RU" altLang="ru-RU" sz="2800" b="1" i="1" baseline="-25000" smtClean="0">
                <a:latin typeface="Times New Roman" pitchFamily="18" charset="0"/>
              </a:rPr>
              <a:t>1</a:t>
            </a:r>
            <a:r>
              <a:rPr lang="en-US" altLang="ru-RU" sz="2800" b="1" i="1" smtClean="0">
                <a:latin typeface="Times New Roman" pitchFamily="18" charset="0"/>
              </a:rPr>
              <a:t>D</a:t>
            </a:r>
            <a:r>
              <a:rPr lang="en-US" altLang="ru-RU" sz="2800" b="1" i="1" baseline="-25000" smtClean="0">
                <a:latin typeface="Times New Roman" pitchFamily="18" charset="0"/>
              </a:rPr>
              <a:t>1</a:t>
            </a:r>
            <a:endParaRPr lang="ru-RU" altLang="ru-RU" sz="2800" b="1" i="1" baseline="-25000" smtClean="0">
              <a:latin typeface="Times New Roman" pitchFamily="18" charset="0"/>
            </a:endParaRP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323850" y="1916113"/>
            <a:ext cx="1835150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Aft>
                <a:spcPct val="0"/>
              </a:spcAft>
              <a:buFontTx/>
              <a:buNone/>
            </a:pPr>
            <a:r>
              <a:rPr lang="ru-RU" altLang="ru-RU" sz="2800" b="1" i="1" smtClean="0">
                <a:solidFill>
                  <a:srgbClr val="000000"/>
                </a:solidFill>
                <a:latin typeface="Times New Roman" pitchFamily="18" charset="0"/>
              </a:rPr>
              <a:t>Найти:</a:t>
            </a:r>
          </a:p>
        </p:txBody>
      </p:sp>
      <p:graphicFrame>
        <p:nvGraphicFramePr>
          <p:cNvPr id="33798" name="Object 6"/>
          <p:cNvGraphicFramePr>
            <a:graphicFrameLocks noChangeAspect="1"/>
          </p:cNvGraphicFramePr>
          <p:nvPr/>
        </p:nvGraphicFramePr>
        <p:xfrm>
          <a:off x="1835150" y="1916113"/>
          <a:ext cx="1296988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" name="Формула" r:id="rId3" imgW="698197" imgH="291973" progId="Equation.3">
                  <p:embed/>
                </p:oleObj>
              </mc:Choice>
              <mc:Fallback>
                <p:oleObj name="Формула" r:id="rId3" imgW="698197" imgH="29197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1916113"/>
                        <a:ext cx="1296988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323850" y="2420938"/>
            <a:ext cx="1835150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Aft>
                <a:spcPct val="0"/>
              </a:spcAft>
              <a:buFontTx/>
              <a:buNone/>
            </a:pPr>
            <a:r>
              <a:rPr lang="ru-RU" altLang="ru-RU" sz="2800" b="1" i="1" smtClean="0">
                <a:solidFill>
                  <a:srgbClr val="008000"/>
                </a:solidFill>
                <a:latin typeface="Times New Roman" pitchFamily="18" charset="0"/>
              </a:rPr>
              <a:t>3 способ:</a:t>
            </a:r>
          </a:p>
        </p:txBody>
      </p:sp>
      <p:grpSp>
        <p:nvGrpSpPr>
          <p:cNvPr id="33800" name="Group 8"/>
          <p:cNvGrpSpPr>
            <a:grpSpLocks/>
          </p:cNvGrpSpPr>
          <p:nvPr/>
        </p:nvGrpSpPr>
        <p:grpSpPr bwMode="auto">
          <a:xfrm>
            <a:off x="5292725" y="2349500"/>
            <a:ext cx="3529013" cy="3698875"/>
            <a:chOff x="3334" y="1480"/>
            <a:chExt cx="2223" cy="2330"/>
          </a:xfrm>
        </p:grpSpPr>
        <p:sp>
          <p:nvSpPr>
            <p:cNvPr id="20501" name="Text Box 9"/>
            <p:cNvSpPr txBox="1">
              <a:spLocks noChangeArrowheads="1"/>
            </p:cNvSpPr>
            <p:nvPr/>
          </p:nvSpPr>
          <p:spPr bwMode="auto">
            <a:xfrm>
              <a:off x="5262" y="3022"/>
              <a:ext cx="29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 b="1" smtClean="0">
                  <a:solidFill>
                    <a:srgbClr val="000000"/>
                  </a:solidFill>
                </a:rPr>
                <a:t>C</a:t>
              </a:r>
              <a:endParaRPr lang="ru-RU" altLang="ru-RU" sz="2400" b="1" smtClean="0">
                <a:solidFill>
                  <a:srgbClr val="000000"/>
                </a:solidFill>
              </a:endParaRPr>
            </a:p>
          </p:txBody>
        </p:sp>
        <p:sp>
          <p:nvSpPr>
            <p:cNvPr id="20502" name="Text Box 10"/>
            <p:cNvSpPr txBox="1">
              <a:spLocks noChangeArrowheads="1"/>
            </p:cNvSpPr>
            <p:nvPr/>
          </p:nvSpPr>
          <p:spPr bwMode="auto">
            <a:xfrm>
              <a:off x="5013" y="1480"/>
              <a:ext cx="49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 b="1" smtClean="0">
                  <a:solidFill>
                    <a:srgbClr val="000000"/>
                  </a:solidFill>
                </a:rPr>
                <a:t>C</a:t>
              </a:r>
              <a:r>
                <a:rPr lang="en-US" altLang="ru-RU" sz="2400" b="1" baseline="-25000" smtClean="0">
                  <a:solidFill>
                    <a:srgbClr val="000000"/>
                  </a:solidFill>
                </a:rPr>
                <a:t>1</a:t>
              </a:r>
              <a:endParaRPr lang="ru-RU" altLang="ru-RU" sz="2400" b="1" baseline="-25000" smtClean="0">
                <a:solidFill>
                  <a:srgbClr val="000000"/>
                </a:solidFill>
              </a:endParaRPr>
            </a:p>
          </p:txBody>
        </p:sp>
        <p:sp>
          <p:nvSpPr>
            <p:cNvPr id="20503" name="Line 11"/>
            <p:cNvSpPr>
              <a:spLocks noChangeShapeType="1"/>
            </p:cNvSpPr>
            <p:nvPr/>
          </p:nvSpPr>
          <p:spPr bwMode="auto">
            <a:xfrm>
              <a:off x="4014" y="1798"/>
              <a:ext cx="122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20504" name="Line 12"/>
            <p:cNvSpPr>
              <a:spLocks noChangeShapeType="1"/>
            </p:cNvSpPr>
            <p:nvPr/>
          </p:nvSpPr>
          <p:spPr bwMode="auto">
            <a:xfrm flipH="1">
              <a:off x="3652" y="1798"/>
              <a:ext cx="362" cy="4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20505" name="Line 13"/>
            <p:cNvSpPr>
              <a:spLocks noChangeShapeType="1"/>
            </p:cNvSpPr>
            <p:nvPr/>
          </p:nvSpPr>
          <p:spPr bwMode="auto">
            <a:xfrm>
              <a:off x="3652" y="2206"/>
              <a:ext cx="127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20506" name="Line 14"/>
            <p:cNvSpPr>
              <a:spLocks noChangeShapeType="1"/>
            </p:cNvSpPr>
            <p:nvPr/>
          </p:nvSpPr>
          <p:spPr bwMode="auto">
            <a:xfrm flipH="1">
              <a:off x="4922" y="1798"/>
              <a:ext cx="317" cy="4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20507" name="Line 15"/>
            <p:cNvSpPr>
              <a:spLocks noChangeShapeType="1"/>
            </p:cNvSpPr>
            <p:nvPr/>
          </p:nvSpPr>
          <p:spPr bwMode="auto">
            <a:xfrm>
              <a:off x="3652" y="2206"/>
              <a:ext cx="0" cy="13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20508" name="Line 16"/>
            <p:cNvSpPr>
              <a:spLocks noChangeShapeType="1"/>
            </p:cNvSpPr>
            <p:nvPr/>
          </p:nvSpPr>
          <p:spPr bwMode="auto">
            <a:xfrm flipH="1">
              <a:off x="4922" y="2206"/>
              <a:ext cx="0" cy="13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20509" name="Line 17"/>
            <p:cNvSpPr>
              <a:spLocks noChangeShapeType="1"/>
            </p:cNvSpPr>
            <p:nvPr/>
          </p:nvSpPr>
          <p:spPr bwMode="auto">
            <a:xfrm>
              <a:off x="3652" y="3522"/>
              <a:ext cx="127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20510" name="Line 18"/>
            <p:cNvSpPr>
              <a:spLocks noChangeShapeType="1"/>
            </p:cNvSpPr>
            <p:nvPr/>
          </p:nvSpPr>
          <p:spPr bwMode="auto">
            <a:xfrm>
              <a:off x="5239" y="1798"/>
              <a:ext cx="0" cy="140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20511" name="Line 19"/>
            <p:cNvSpPr>
              <a:spLocks noChangeShapeType="1"/>
            </p:cNvSpPr>
            <p:nvPr/>
          </p:nvSpPr>
          <p:spPr bwMode="auto">
            <a:xfrm flipV="1">
              <a:off x="4922" y="3204"/>
              <a:ext cx="317" cy="3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20512" name="Line 20"/>
            <p:cNvSpPr>
              <a:spLocks noChangeShapeType="1"/>
            </p:cNvSpPr>
            <p:nvPr/>
          </p:nvSpPr>
          <p:spPr bwMode="auto">
            <a:xfrm>
              <a:off x="4014" y="1798"/>
              <a:ext cx="0" cy="140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20513" name="Line 21"/>
            <p:cNvSpPr>
              <a:spLocks noChangeShapeType="1"/>
            </p:cNvSpPr>
            <p:nvPr/>
          </p:nvSpPr>
          <p:spPr bwMode="auto">
            <a:xfrm flipH="1">
              <a:off x="4014" y="3204"/>
              <a:ext cx="122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20514" name="Line 22"/>
            <p:cNvSpPr>
              <a:spLocks noChangeShapeType="1"/>
            </p:cNvSpPr>
            <p:nvPr/>
          </p:nvSpPr>
          <p:spPr bwMode="auto">
            <a:xfrm flipH="1">
              <a:off x="3652" y="3204"/>
              <a:ext cx="362" cy="3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20515" name="Text Box 23"/>
            <p:cNvSpPr txBox="1">
              <a:spLocks noChangeArrowheads="1"/>
            </p:cNvSpPr>
            <p:nvPr/>
          </p:nvSpPr>
          <p:spPr bwMode="auto">
            <a:xfrm>
              <a:off x="3334" y="1934"/>
              <a:ext cx="45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 b="1" smtClean="0">
                  <a:solidFill>
                    <a:srgbClr val="000000"/>
                  </a:solidFill>
                </a:rPr>
                <a:t>A</a:t>
              </a:r>
              <a:r>
                <a:rPr lang="en-US" altLang="ru-RU" sz="2400" b="1" baseline="-25000" smtClean="0">
                  <a:solidFill>
                    <a:srgbClr val="000000"/>
                  </a:solidFill>
                </a:rPr>
                <a:t>1</a:t>
              </a:r>
              <a:endParaRPr lang="ru-RU" altLang="ru-RU" sz="2400" b="1" baseline="-25000" smtClean="0">
                <a:solidFill>
                  <a:srgbClr val="000000"/>
                </a:solidFill>
              </a:endParaRPr>
            </a:p>
          </p:txBody>
        </p:sp>
        <p:sp>
          <p:nvSpPr>
            <p:cNvPr id="20516" name="Text Box 24"/>
            <p:cNvSpPr txBox="1">
              <a:spLocks noChangeArrowheads="1"/>
            </p:cNvSpPr>
            <p:nvPr/>
          </p:nvSpPr>
          <p:spPr bwMode="auto">
            <a:xfrm>
              <a:off x="4876" y="2205"/>
              <a:ext cx="68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 b="1" smtClean="0">
                  <a:solidFill>
                    <a:srgbClr val="000000"/>
                  </a:solidFill>
                </a:rPr>
                <a:t>B</a:t>
              </a:r>
              <a:r>
                <a:rPr lang="en-US" altLang="ru-RU" sz="2400" b="1" baseline="-25000" smtClean="0">
                  <a:solidFill>
                    <a:srgbClr val="000000"/>
                  </a:solidFill>
                </a:rPr>
                <a:t>1</a:t>
              </a:r>
              <a:endParaRPr lang="ru-RU" altLang="ru-RU" sz="2400" b="1" baseline="-25000" smtClean="0">
                <a:solidFill>
                  <a:srgbClr val="000000"/>
                </a:solidFill>
              </a:endParaRPr>
            </a:p>
          </p:txBody>
        </p:sp>
        <p:sp>
          <p:nvSpPr>
            <p:cNvPr id="20517" name="Text Box 25"/>
            <p:cNvSpPr txBox="1">
              <a:spLocks noChangeArrowheads="1"/>
            </p:cNvSpPr>
            <p:nvPr/>
          </p:nvSpPr>
          <p:spPr bwMode="auto">
            <a:xfrm>
              <a:off x="3878" y="1525"/>
              <a:ext cx="77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 b="1" smtClean="0">
                  <a:solidFill>
                    <a:srgbClr val="000000"/>
                  </a:solidFill>
                </a:rPr>
                <a:t>D</a:t>
              </a:r>
              <a:r>
                <a:rPr lang="en-US" altLang="ru-RU" sz="2400" b="1" baseline="-25000" smtClean="0">
                  <a:solidFill>
                    <a:srgbClr val="000000"/>
                  </a:solidFill>
                </a:rPr>
                <a:t>1</a:t>
              </a:r>
              <a:endParaRPr lang="ru-RU" altLang="ru-RU" sz="2400" b="1" baseline="-25000" smtClean="0">
                <a:solidFill>
                  <a:srgbClr val="000000"/>
                </a:solidFill>
              </a:endParaRPr>
            </a:p>
          </p:txBody>
        </p:sp>
        <p:sp>
          <p:nvSpPr>
            <p:cNvPr id="20518" name="Text Box 26"/>
            <p:cNvSpPr txBox="1">
              <a:spLocks noChangeArrowheads="1"/>
            </p:cNvSpPr>
            <p:nvPr/>
          </p:nvSpPr>
          <p:spPr bwMode="auto">
            <a:xfrm>
              <a:off x="3470" y="3522"/>
              <a:ext cx="63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 b="1" smtClean="0">
                  <a:solidFill>
                    <a:srgbClr val="000000"/>
                  </a:solidFill>
                </a:rPr>
                <a:t>A</a:t>
              </a:r>
              <a:endParaRPr lang="ru-RU" altLang="ru-RU" sz="2400" b="1" smtClean="0">
                <a:solidFill>
                  <a:srgbClr val="000000"/>
                </a:solidFill>
              </a:endParaRPr>
            </a:p>
          </p:txBody>
        </p:sp>
        <p:sp>
          <p:nvSpPr>
            <p:cNvPr id="20519" name="Text Box 27"/>
            <p:cNvSpPr txBox="1">
              <a:spLocks noChangeArrowheads="1"/>
            </p:cNvSpPr>
            <p:nvPr/>
          </p:nvSpPr>
          <p:spPr bwMode="auto">
            <a:xfrm>
              <a:off x="4830" y="3521"/>
              <a:ext cx="5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 b="1" smtClean="0">
                  <a:solidFill>
                    <a:srgbClr val="000000"/>
                  </a:solidFill>
                </a:rPr>
                <a:t>B</a:t>
              </a:r>
              <a:endParaRPr lang="ru-RU" altLang="ru-RU" sz="2400" b="1" smtClean="0">
                <a:solidFill>
                  <a:srgbClr val="000000"/>
                </a:solidFill>
              </a:endParaRPr>
            </a:p>
          </p:txBody>
        </p:sp>
        <p:sp>
          <p:nvSpPr>
            <p:cNvPr id="20520" name="Text Box 28"/>
            <p:cNvSpPr txBox="1">
              <a:spLocks noChangeArrowheads="1"/>
            </p:cNvSpPr>
            <p:nvPr/>
          </p:nvSpPr>
          <p:spPr bwMode="auto">
            <a:xfrm>
              <a:off x="3742" y="2976"/>
              <a:ext cx="7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2400" b="1" smtClean="0">
                  <a:solidFill>
                    <a:srgbClr val="000000"/>
                  </a:solidFill>
                </a:rPr>
                <a:t>D</a:t>
              </a:r>
              <a:endParaRPr lang="ru-RU" altLang="ru-RU" sz="2400" b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33837" name="Rectangle 45"/>
          <p:cNvSpPr>
            <a:spLocks noChangeArrowheads="1"/>
          </p:cNvSpPr>
          <p:nvPr/>
        </p:nvSpPr>
        <p:spPr bwMode="auto">
          <a:xfrm>
            <a:off x="0" y="2420938"/>
            <a:ext cx="5761038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Aft>
                <a:spcPct val="0"/>
              </a:spcAft>
              <a:buFontTx/>
              <a:buNone/>
            </a:pPr>
            <a:r>
              <a:rPr lang="ru-RU" altLang="ru-RU" sz="2800" b="1" i="1" smtClean="0">
                <a:solidFill>
                  <a:srgbClr val="000000"/>
                </a:solidFill>
                <a:latin typeface="Times New Roman" pitchFamily="18" charset="0"/>
              </a:rPr>
              <a:t>                     Введем прямоугольную</a:t>
            </a:r>
          </a:p>
          <a:p>
            <a:pPr eaLnBrk="1" fontAlgn="base" hangingPunct="1">
              <a:spcAft>
                <a:spcPct val="0"/>
              </a:spcAft>
              <a:buFontTx/>
              <a:buNone/>
            </a:pPr>
            <a:r>
              <a:rPr lang="ru-RU" altLang="ru-RU" sz="2800" b="1" i="1" smtClean="0">
                <a:solidFill>
                  <a:srgbClr val="000000"/>
                </a:solidFill>
                <a:latin typeface="Times New Roman" pitchFamily="18" charset="0"/>
              </a:rPr>
              <a:t>             систему координат.</a:t>
            </a:r>
          </a:p>
        </p:txBody>
      </p:sp>
      <p:sp>
        <p:nvSpPr>
          <p:cNvPr id="33838" name="Freeform 46"/>
          <p:cNvSpPr>
            <a:spLocks/>
          </p:cNvSpPr>
          <p:nvPr/>
        </p:nvSpPr>
        <p:spPr bwMode="auto">
          <a:xfrm>
            <a:off x="5165725" y="5592763"/>
            <a:ext cx="2636838" cy="1587"/>
          </a:xfrm>
          <a:custGeom>
            <a:avLst/>
            <a:gdLst>
              <a:gd name="T0" fmla="*/ 2636838 w 1661"/>
              <a:gd name="T1" fmla="*/ 0 h 1"/>
              <a:gd name="T2" fmla="*/ 0 w 1661"/>
              <a:gd name="T3" fmla="*/ 0 h 1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661" h="1">
                <a:moveTo>
                  <a:pt x="1661" y="0"/>
                </a:moveTo>
                <a:lnTo>
                  <a:pt x="0" y="0"/>
                </a:lnTo>
              </a:path>
            </a:pathLst>
          </a:custGeom>
          <a:noFill/>
          <a:ln w="41275">
            <a:solidFill>
              <a:srgbClr val="339966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33839" name="Freeform 47"/>
          <p:cNvSpPr>
            <a:spLocks/>
          </p:cNvSpPr>
          <p:nvPr/>
        </p:nvSpPr>
        <p:spPr bwMode="auto">
          <a:xfrm>
            <a:off x="7788275" y="4511675"/>
            <a:ext cx="1111250" cy="1081088"/>
          </a:xfrm>
          <a:custGeom>
            <a:avLst/>
            <a:gdLst>
              <a:gd name="T0" fmla="*/ 0 w 700"/>
              <a:gd name="T1" fmla="*/ 1081088 h 681"/>
              <a:gd name="T2" fmla="*/ 1111250 w 700"/>
              <a:gd name="T3" fmla="*/ 0 h 681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700" h="681">
                <a:moveTo>
                  <a:pt x="0" y="681"/>
                </a:moveTo>
                <a:lnTo>
                  <a:pt x="700" y="0"/>
                </a:lnTo>
              </a:path>
            </a:pathLst>
          </a:custGeom>
          <a:noFill/>
          <a:ln w="41275">
            <a:solidFill>
              <a:srgbClr val="339966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33840" name="Freeform 48"/>
          <p:cNvSpPr>
            <a:spLocks/>
          </p:cNvSpPr>
          <p:nvPr/>
        </p:nvSpPr>
        <p:spPr bwMode="auto">
          <a:xfrm>
            <a:off x="7802563" y="1706563"/>
            <a:ext cx="1587" cy="3871912"/>
          </a:xfrm>
          <a:custGeom>
            <a:avLst/>
            <a:gdLst>
              <a:gd name="T0" fmla="*/ 0 w 1"/>
              <a:gd name="T1" fmla="*/ 3871912 h 2439"/>
              <a:gd name="T2" fmla="*/ 0 w 1"/>
              <a:gd name="T3" fmla="*/ 0 h 2439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" h="2439">
                <a:moveTo>
                  <a:pt x="0" y="2439"/>
                </a:moveTo>
                <a:lnTo>
                  <a:pt x="0" y="0"/>
                </a:lnTo>
              </a:path>
            </a:pathLst>
          </a:custGeom>
          <a:noFill/>
          <a:ln w="41275">
            <a:solidFill>
              <a:srgbClr val="339966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33841" name="Text Box 49"/>
          <p:cNvSpPr txBox="1">
            <a:spLocks noChangeArrowheads="1"/>
          </p:cNvSpPr>
          <p:nvPr/>
        </p:nvSpPr>
        <p:spPr bwMode="auto">
          <a:xfrm>
            <a:off x="4932363" y="5445125"/>
            <a:ext cx="3873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smtClean="0">
                <a:solidFill>
                  <a:srgbClr val="008000"/>
                </a:solidFill>
                <a:latin typeface="Times New Roman" pitchFamily="18" charset="0"/>
              </a:rPr>
              <a:t>х</a:t>
            </a:r>
          </a:p>
        </p:txBody>
      </p:sp>
      <p:sp>
        <p:nvSpPr>
          <p:cNvPr id="33842" name="Text Box 50"/>
          <p:cNvSpPr txBox="1">
            <a:spLocks noChangeArrowheads="1"/>
          </p:cNvSpPr>
          <p:nvPr/>
        </p:nvSpPr>
        <p:spPr bwMode="auto">
          <a:xfrm>
            <a:off x="8532813" y="4076700"/>
            <a:ext cx="3651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smtClean="0">
                <a:solidFill>
                  <a:srgbClr val="008000"/>
                </a:solidFill>
                <a:latin typeface="Times New Roman" pitchFamily="18" charset="0"/>
              </a:rPr>
              <a:t>у</a:t>
            </a:r>
          </a:p>
        </p:txBody>
      </p:sp>
      <p:sp>
        <p:nvSpPr>
          <p:cNvPr id="33843" name="Text Box 51"/>
          <p:cNvSpPr txBox="1">
            <a:spLocks noChangeArrowheads="1"/>
          </p:cNvSpPr>
          <p:nvPr/>
        </p:nvSpPr>
        <p:spPr bwMode="auto">
          <a:xfrm>
            <a:off x="7812088" y="1628775"/>
            <a:ext cx="3429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200" b="1" i="1" smtClean="0">
                <a:solidFill>
                  <a:srgbClr val="008000"/>
                </a:solidFill>
                <a:latin typeface="Times New Roman" pitchFamily="18" charset="0"/>
              </a:rPr>
              <a:t>z</a:t>
            </a:r>
            <a:endParaRPr lang="ru-RU" altLang="ru-RU" sz="3200" b="1" i="1" smtClean="0">
              <a:solidFill>
                <a:srgbClr val="008000"/>
              </a:solidFill>
              <a:latin typeface="Times New Roman" pitchFamily="18" charset="0"/>
            </a:endParaRPr>
          </a:p>
        </p:txBody>
      </p:sp>
      <p:sp>
        <p:nvSpPr>
          <p:cNvPr id="33844" name="Freeform 52"/>
          <p:cNvSpPr>
            <a:spLocks/>
          </p:cNvSpPr>
          <p:nvPr/>
        </p:nvSpPr>
        <p:spPr bwMode="auto">
          <a:xfrm>
            <a:off x="5807075" y="3521075"/>
            <a:ext cx="2011363" cy="2057400"/>
          </a:xfrm>
          <a:custGeom>
            <a:avLst/>
            <a:gdLst>
              <a:gd name="T0" fmla="*/ 2011363 w 1267"/>
              <a:gd name="T1" fmla="*/ 2057400 h 1296"/>
              <a:gd name="T2" fmla="*/ 0 w 1267"/>
              <a:gd name="T3" fmla="*/ 0 h 1296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267" h="1296">
                <a:moveTo>
                  <a:pt x="1267" y="1296"/>
                </a:moveTo>
                <a:lnTo>
                  <a:pt x="0" y="0"/>
                </a:lnTo>
              </a:path>
            </a:pathLst>
          </a:custGeom>
          <a:noFill/>
          <a:ln w="41275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33845" name="Freeform 53"/>
          <p:cNvSpPr>
            <a:spLocks/>
          </p:cNvSpPr>
          <p:nvPr/>
        </p:nvSpPr>
        <p:spPr bwMode="auto">
          <a:xfrm>
            <a:off x="7818438" y="2879725"/>
            <a:ext cx="471487" cy="2698750"/>
          </a:xfrm>
          <a:custGeom>
            <a:avLst/>
            <a:gdLst>
              <a:gd name="T0" fmla="*/ 0 w 297"/>
              <a:gd name="T1" fmla="*/ 2698750 h 1700"/>
              <a:gd name="T2" fmla="*/ 471487 w 297"/>
              <a:gd name="T3" fmla="*/ 0 h 170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97" h="1700">
                <a:moveTo>
                  <a:pt x="0" y="1700"/>
                </a:moveTo>
                <a:lnTo>
                  <a:pt x="297" y="0"/>
                </a:lnTo>
              </a:path>
            </a:pathLst>
          </a:custGeom>
          <a:noFill/>
          <a:ln w="41275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graphicFrame>
        <p:nvGraphicFramePr>
          <p:cNvPr id="33846" name="Object 54"/>
          <p:cNvGraphicFramePr>
            <a:graphicFrameLocks noChangeAspect="1"/>
          </p:cNvGraphicFramePr>
          <p:nvPr/>
        </p:nvGraphicFramePr>
        <p:xfrm>
          <a:off x="3132138" y="3644900"/>
          <a:ext cx="2016125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" name="Формула" r:id="rId5" imgW="837836" imgH="291973" progId="Equation.3">
                  <p:embed/>
                </p:oleObj>
              </mc:Choice>
              <mc:Fallback>
                <p:oleObj name="Формула" r:id="rId5" imgW="837836" imgH="29197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3644900"/>
                        <a:ext cx="2016125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48" name="Object 56"/>
          <p:cNvGraphicFramePr>
            <a:graphicFrameLocks noChangeAspect="1"/>
          </p:cNvGraphicFramePr>
          <p:nvPr/>
        </p:nvGraphicFramePr>
        <p:xfrm>
          <a:off x="468313" y="3644900"/>
          <a:ext cx="1800225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8" name="Формула" r:id="rId7" imgW="799753" imgH="291973" progId="Equation.3">
                  <p:embed/>
                </p:oleObj>
              </mc:Choice>
              <mc:Fallback>
                <p:oleObj name="Формула" r:id="rId7" imgW="799753" imgH="29197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3644900"/>
                        <a:ext cx="1800225" cy="66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50" name="Object 58"/>
          <p:cNvGraphicFramePr>
            <a:graphicFrameLocks noChangeAspect="1"/>
          </p:cNvGraphicFramePr>
          <p:nvPr/>
        </p:nvGraphicFramePr>
        <p:xfrm>
          <a:off x="0" y="4437063"/>
          <a:ext cx="5651500" cy="693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9" name="Формула" r:id="rId9" imgW="2413000" imgH="292100" progId="Equation.3">
                  <p:embed/>
                </p:oleObj>
              </mc:Choice>
              <mc:Fallback>
                <p:oleObj name="Формула" r:id="rId9" imgW="24130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437063"/>
                        <a:ext cx="5651500" cy="693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52" name="AutoShape 60"/>
          <p:cNvSpPr>
            <a:spLocks noChangeArrowheads="1"/>
          </p:cNvSpPr>
          <p:nvPr/>
        </p:nvSpPr>
        <p:spPr bwMode="auto">
          <a:xfrm>
            <a:off x="1042988" y="5440363"/>
            <a:ext cx="4033837" cy="1417637"/>
          </a:xfrm>
          <a:prstGeom prst="irregularSeal1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 smtClean="0">
                <a:solidFill>
                  <a:srgbClr val="000000"/>
                </a:solidFill>
                <a:latin typeface="Times New Roman" pitchFamily="18" charset="0"/>
              </a:rPr>
              <a:t>Ответ: а</a:t>
            </a:r>
            <a:r>
              <a:rPr lang="ru-RU" altLang="ru-RU" sz="2800" b="1" i="1" baseline="30000" smtClean="0">
                <a:solidFill>
                  <a:srgbClr val="000000"/>
                </a:solidFill>
                <a:latin typeface="Times New Roman" pitchFamily="18" charset="0"/>
              </a:rPr>
              <a:t>2</a:t>
            </a:r>
            <a:endParaRPr lang="ru-RU" altLang="ru-RU" sz="2800" b="1" i="1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156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3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85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8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8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8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8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38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8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8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8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8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338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1000"/>
                                        <p:tgtEl>
                                          <p:spTgt spid="33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38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38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3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2" dur="1000"/>
                                        <p:tgtEl>
                                          <p:spTgt spid="33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3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3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3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33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8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8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3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000"/>
                                        <p:tgtEl>
                                          <p:spTgt spid="33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5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33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33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33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5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33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33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33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33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3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3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3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7" dur="1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3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33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7" dur="1000"/>
                                        <p:tgtEl>
                                          <p:spTgt spid="33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338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338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2" dur="1000"/>
                                        <p:tgtEl>
                                          <p:spTgt spid="338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338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338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7" dur="1000"/>
                                        <p:tgtEl>
                                          <p:spTgt spid="338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33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33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2" dur="1000"/>
                                        <p:tgtEl>
                                          <p:spTgt spid="338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33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33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7" dur="1000"/>
                                        <p:tgtEl>
                                          <p:spTgt spid="338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0" dur="1000"/>
                                        <p:tgtEl>
                                          <p:spTgt spid="338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3" dur="1000"/>
                                        <p:tgtEl>
                                          <p:spTgt spid="338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6" dur="1000"/>
                                        <p:tgtEl>
                                          <p:spTgt spid="338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9" dur="2000"/>
                                        <p:tgtEl>
                                          <p:spTgt spid="338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2" dur="1000"/>
                                        <p:tgtEl>
                                          <p:spTgt spid="338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5" dur="1000"/>
                                        <p:tgtEl>
                                          <p:spTgt spid="338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8" dur="1000"/>
                                        <p:tgtEl>
                                          <p:spTgt spid="338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1" dur="1000"/>
                                        <p:tgtEl>
                                          <p:spTgt spid="338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55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338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338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6" dur="1000"/>
                                        <p:tgtEl>
                                          <p:spTgt spid="338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8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55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338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338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1" dur="1000"/>
                                        <p:tgtEl>
                                          <p:spTgt spid="338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8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6" dur="10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1" dur="10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6" dur="10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1" dur="1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33795" grpId="0" build="p"/>
      <p:bldP spid="33796" grpId="0"/>
      <p:bldP spid="33799" grpId="0" build="p"/>
      <p:bldP spid="33799" grpId="1" build="allAtOnce"/>
      <p:bldP spid="33837" grpId="0" build="allAtOnce"/>
      <p:bldP spid="33838" grpId="0" animBg="1"/>
      <p:bldP spid="33838" grpId="1" animBg="1"/>
      <p:bldP spid="33839" grpId="0" animBg="1"/>
      <p:bldP spid="33839" grpId="1" animBg="1"/>
      <p:bldP spid="33840" grpId="0" animBg="1"/>
      <p:bldP spid="33840" grpId="1" animBg="1"/>
      <p:bldP spid="33841" grpId="0"/>
      <p:bldP spid="33841" grpId="1"/>
      <p:bldP spid="33842" grpId="0"/>
      <p:bldP spid="33842" grpId="1"/>
      <p:bldP spid="33843" grpId="0"/>
      <p:bldP spid="33843" grpId="1"/>
      <p:bldP spid="33844" grpId="0" animBg="1"/>
      <p:bldP spid="33844" grpId="1" animBg="1"/>
      <p:bldP spid="33845" grpId="0" animBg="1"/>
      <p:bldP spid="33845" grpId="1" animBg="1"/>
      <p:bldP spid="33852" grpId="0" animBg="1"/>
      <p:bldP spid="33852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CC"/>
            </a:gs>
            <a:gs pos="50000">
              <a:srgbClr val="FFFFFF"/>
            </a:gs>
            <a:gs pos="100000">
              <a:srgbClr val="FFFFCC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3132138" y="1052513"/>
            <a:ext cx="2555875" cy="836612"/>
          </a:xfrm>
        </p:spPr>
        <p:txBody>
          <a:bodyPr/>
          <a:lstStyle/>
          <a:p>
            <a:pPr eaLnBrk="1" hangingPunct="1"/>
            <a:r>
              <a:rPr lang="ru-RU" altLang="ru-RU" sz="4000" b="1" i="1" smtClean="0">
                <a:solidFill>
                  <a:srgbClr val="008000"/>
                </a:solidFill>
                <a:latin typeface="Times New Roman" pitchFamily="18" charset="0"/>
              </a:rPr>
              <a:t>№ 443</a:t>
            </a:r>
          </a:p>
        </p:txBody>
      </p:sp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21508" name="Rectangle 29"/>
          <p:cNvSpPr>
            <a:spLocks noChangeArrowheads="1"/>
          </p:cNvSpPr>
          <p:nvPr/>
        </p:nvSpPr>
        <p:spPr bwMode="auto">
          <a:xfrm>
            <a:off x="0" y="32718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21509" name="Rectangle 30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21510" name="Rectangle 31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21511" name="Rectangle 32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21512" name="Rectangle 42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34864" name="Rectangle 48"/>
          <p:cNvSpPr>
            <a:spLocks noChangeArrowheads="1"/>
          </p:cNvSpPr>
          <p:nvPr/>
        </p:nvSpPr>
        <p:spPr bwMode="auto">
          <a:xfrm>
            <a:off x="1763713" y="260350"/>
            <a:ext cx="4897437" cy="83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i="1" smtClean="0">
                <a:solidFill>
                  <a:srgbClr val="FF0000"/>
                </a:solidFill>
                <a:latin typeface="Times New Roman" pitchFamily="18" charset="0"/>
              </a:rPr>
              <a:t>Решаем по группам:</a:t>
            </a:r>
          </a:p>
        </p:txBody>
      </p:sp>
      <p:sp>
        <p:nvSpPr>
          <p:cNvPr id="34865" name="AutoShape 49"/>
          <p:cNvSpPr>
            <a:spLocks noChangeArrowheads="1"/>
          </p:cNvSpPr>
          <p:nvPr/>
        </p:nvSpPr>
        <p:spPr bwMode="auto">
          <a:xfrm rot="7564114">
            <a:off x="3031332" y="1945481"/>
            <a:ext cx="976312" cy="485775"/>
          </a:xfrm>
          <a:prstGeom prst="notched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34866" name="AutoShape 50"/>
          <p:cNvSpPr>
            <a:spLocks noChangeArrowheads="1"/>
          </p:cNvSpPr>
          <p:nvPr/>
        </p:nvSpPr>
        <p:spPr bwMode="auto">
          <a:xfrm rot="5400000">
            <a:off x="4110832" y="2018506"/>
            <a:ext cx="976312" cy="485775"/>
          </a:xfrm>
          <a:prstGeom prst="notched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34867" name="AutoShape 51"/>
          <p:cNvSpPr>
            <a:spLocks noChangeArrowheads="1"/>
          </p:cNvSpPr>
          <p:nvPr/>
        </p:nvSpPr>
        <p:spPr bwMode="auto">
          <a:xfrm rot="3758006">
            <a:off x="5118894" y="1874044"/>
            <a:ext cx="976313" cy="485775"/>
          </a:xfrm>
          <a:prstGeom prst="notched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34868" name="Oval 52"/>
          <p:cNvSpPr>
            <a:spLocks noChangeArrowheads="1"/>
          </p:cNvSpPr>
          <p:nvPr/>
        </p:nvSpPr>
        <p:spPr bwMode="auto">
          <a:xfrm>
            <a:off x="1979613" y="2565400"/>
            <a:ext cx="1727200" cy="6477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smtClean="0">
                <a:solidFill>
                  <a:srgbClr val="000000"/>
                </a:solidFill>
                <a:latin typeface="Times New Roman" pitchFamily="18" charset="0"/>
              </a:rPr>
              <a:t>1 – а)</a:t>
            </a:r>
          </a:p>
        </p:txBody>
      </p:sp>
      <p:sp>
        <p:nvSpPr>
          <p:cNvPr id="34869" name="Oval 53"/>
          <p:cNvSpPr>
            <a:spLocks noChangeArrowheads="1"/>
          </p:cNvSpPr>
          <p:nvPr/>
        </p:nvSpPr>
        <p:spPr bwMode="auto">
          <a:xfrm>
            <a:off x="3708400" y="2781300"/>
            <a:ext cx="1727200" cy="6477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smtClean="0">
                <a:solidFill>
                  <a:srgbClr val="000000"/>
                </a:solidFill>
                <a:latin typeface="Times New Roman" pitchFamily="18" charset="0"/>
              </a:rPr>
              <a:t>2 – б)</a:t>
            </a:r>
          </a:p>
        </p:txBody>
      </p:sp>
      <p:sp>
        <p:nvSpPr>
          <p:cNvPr id="34870" name="Oval 54"/>
          <p:cNvSpPr>
            <a:spLocks noChangeArrowheads="1"/>
          </p:cNvSpPr>
          <p:nvPr/>
        </p:nvSpPr>
        <p:spPr bwMode="auto">
          <a:xfrm>
            <a:off x="5292725" y="2565400"/>
            <a:ext cx="1727200" cy="6477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smtClean="0">
                <a:solidFill>
                  <a:srgbClr val="000000"/>
                </a:solidFill>
                <a:latin typeface="Times New Roman" pitchFamily="18" charset="0"/>
              </a:rPr>
              <a:t>3 – в)</a:t>
            </a:r>
          </a:p>
        </p:txBody>
      </p:sp>
      <p:sp>
        <p:nvSpPr>
          <p:cNvPr id="34872" name="Oval 56"/>
          <p:cNvSpPr>
            <a:spLocks noChangeArrowheads="1"/>
          </p:cNvSpPr>
          <p:nvPr/>
        </p:nvSpPr>
        <p:spPr bwMode="auto">
          <a:xfrm>
            <a:off x="2484438" y="3068638"/>
            <a:ext cx="647700" cy="11239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smtClean="0">
                <a:solidFill>
                  <a:srgbClr val="000000"/>
                </a:solidFill>
                <a:latin typeface="Times New Roman" pitchFamily="18" charset="0"/>
              </a:rPr>
              <a:t>а</a:t>
            </a:r>
            <a:r>
              <a:rPr lang="ru-RU" altLang="ru-RU" sz="3200" b="1" i="1" baseline="30000" smtClean="0">
                <a:solidFill>
                  <a:srgbClr val="000000"/>
                </a:solidFill>
                <a:latin typeface="Times New Roman" pitchFamily="18" charset="0"/>
              </a:rPr>
              <a:t>2</a:t>
            </a:r>
            <a:endParaRPr lang="ru-RU" altLang="ru-RU" sz="3200" b="1" i="1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873" name="Oval 57"/>
          <p:cNvSpPr>
            <a:spLocks noChangeArrowheads="1"/>
          </p:cNvSpPr>
          <p:nvPr/>
        </p:nvSpPr>
        <p:spPr bwMode="auto">
          <a:xfrm>
            <a:off x="4140200" y="3284538"/>
            <a:ext cx="863600" cy="11239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smtClean="0">
                <a:solidFill>
                  <a:srgbClr val="000000"/>
                </a:solidFill>
                <a:latin typeface="Times New Roman" pitchFamily="18" charset="0"/>
              </a:rPr>
              <a:t>-2а</a:t>
            </a:r>
            <a:r>
              <a:rPr lang="ru-RU" altLang="ru-RU" sz="3200" b="1" i="1" baseline="30000" smtClean="0">
                <a:solidFill>
                  <a:srgbClr val="000000"/>
                </a:solidFill>
                <a:latin typeface="Times New Roman" pitchFamily="18" charset="0"/>
              </a:rPr>
              <a:t>2</a:t>
            </a:r>
            <a:endParaRPr lang="ru-RU" altLang="ru-RU" sz="3200" b="1" i="1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874" name="Oval 58"/>
          <p:cNvSpPr>
            <a:spLocks noChangeArrowheads="1"/>
          </p:cNvSpPr>
          <p:nvPr/>
        </p:nvSpPr>
        <p:spPr bwMode="auto">
          <a:xfrm>
            <a:off x="5867400" y="3141663"/>
            <a:ext cx="647700" cy="11239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smtClean="0">
                <a:solidFill>
                  <a:srgbClr val="000000"/>
                </a:solidFill>
                <a:latin typeface="Times New Roman" pitchFamily="18" charset="0"/>
              </a:rPr>
              <a:t>0</a:t>
            </a:r>
          </a:p>
        </p:txBody>
      </p:sp>
      <p:sp>
        <p:nvSpPr>
          <p:cNvPr id="34879" name="Rectangle 63"/>
          <p:cNvSpPr>
            <a:spLocks noChangeArrowheads="1"/>
          </p:cNvSpPr>
          <p:nvPr/>
        </p:nvSpPr>
        <p:spPr bwMode="auto">
          <a:xfrm>
            <a:off x="1116013" y="4292600"/>
            <a:ext cx="6913562" cy="83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i="1" smtClean="0">
                <a:solidFill>
                  <a:srgbClr val="008000"/>
                </a:solidFill>
                <a:latin typeface="Times New Roman" pitchFamily="18" charset="0"/>
              </a:rPr>
              <a:t>Дополнительная задача:</a:t>
            </a:r>
          </a:p>
        </p:txBody>
      </p:sp>
      <p:sp>
        <p:nvSpPr>
          <p:cNvPr id="34880" name="Rectangle 64"/>
          <p:cNvSpPr>
            <a:spLocks noChangeArrowheads="1"/>
          </p:cNvSpPr>
          <p:nvPr/>
        </p:nvSpPr>
        <p:spPr bwMode="auto">
          <a:xfrm>
            <a:off x="0" y="5013325"/>
            <a:ext cx="9144000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smtClean="0">
                <a:solidFill>
                  <a:srgbClr val="000000"/>
                </a:solidFill>
                <a:latin typeface="Times New Roman" pitchFamily="18" charset="0"/>
              </a:rPr>
              <a:t>Вычислите угол между вектором а и координатным вектором </a:t>
            </a:r>
            <a:r>
              <a:rPr lang="en-US" altLang="ru-RU" sz="3200" b="1" i="1" smtClean="0">
                <a:solidFill>
                  <a:srgbClr val="000000"/>
                </a:solidFill>
                <a:latin typeface="Times New Roman" pitchFamily="18" charset="0"/>
              </a:rPr>
              <a:t>i.</a:t>
            </a:r>
            <a:endParaRPr lang="ru-RU" altLang="ru-RU" sz="3200" b="1" i="1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1525" name="Rectangle 66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graphicFrame>
        <p:nvGraphicFramePr>
          <p:cNvPr id="34881" name="Object 65"/>
          <p:cNvGraphicFramePr>
            <a:graphicFrameLocks noChangeAspect="1"/>
          </p:cNvGraphicFramePr>
          <p:nvPr/>
        </p:nvGraphicFramePr>
        <p:xfrm>
          <a:off x="3563938" y="5949950"/>
          <a:ext cx="1474787" cy="712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Формула" r:id="rId3" imgW="571252" imgH="279279" progId="Equation.3">
                  <p:embed/>
                </p:oleObj>
              </mc:Choice>
              <mc:Fallback>
                <p:oleObj name="Формула" r:id="rId3" imgW="571252" imgH="27927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938" y="5949950"/>
                        <a:ext cx="1474787" cy="712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1146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8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8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4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2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1000"/>
                                        <p:tgtEl>
                                          <p:spTgt spid="34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4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4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9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34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4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4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1000"/>
                                        <p:tgtEl>
                                          <p:spTgt spid="34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69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4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4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7900"/>
                            </p:stCondLst>
                            <p:childTnLst>
                              <p:par>
                                <p:cTn id="5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8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8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8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34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9400"/>
                            </p:stCondLst>
                            <p:childTnLst>
                              <p:par>
                                <p:cTn id="5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4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8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8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34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2350"/>
                            </p:stCondLst>
                            <p:childTnLst>
                              <p:par>
                                <p:cTn id="67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348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34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4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4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4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48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48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4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4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48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4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34864" grpId="0"/>
      <p:bldP spid="34865" grpId="0" animBg="1"/>
      <p:bldP spid="34866" grpId="0" animBg="1"/>
      <p:bldP spid="34867" grpId="0" animBg="1"/>
      <p:bldP spid="34868" grpId="0" animBg="1"/>
      <p:bldP spid="34869" grpId="0" animBg="1"/>
      <p:bldP spid="34870" grpId="0" animBg="1"/>
      <p:bldP spid="34872" grpId="0" animBg="1"/>
      <p:bldP spid="34873" grpId="0" animBg="1"/>
      <p:bldP spid="34874" grpId="0" animBg="1"/>
      <p:bldP spid="34879" grpId="0"/>
      <p:bldP spid="3488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Прямоугольник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" y="280988"/>
            <a:ext cx="7820025" cy="163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Прямоугольник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" y="2133600"/>
            <a:ext cx="6918325" cy="163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Прямоугольник 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" y="4138613"/>
            <a:ext cx="6254750" cy="163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2043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6600" b="1" kern="1200" spc="50" dirty="0" smtClean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n-ea"/>
                <a:cs typeface="+mn-cs"/>
              </a:rPr>
              <a:t/>
            </a:r>
            <a:br>
              <a:rPr lang="ru-RU" sz="6600" b="1" kern="1200" spc="50" dirty="0" smtClean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n-ea"/>
                <a:cs typeface="+mn-cs"/>
              </a:rPr>
            </a:br>
            <a:r>
              <a:rPr lang="ru-RU" sz="6600" b="1" kern="1200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n-ea"/>
                <a:cs typeface="+mn-cs"/>
              </a:rPr>
              <a:t/>
            </a:r>
            <a:br>
              <a:rPr lang="ru-RU" sz="6600" b="1" kern="1200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n-ea"/>
                <a:cs typeface="+mn-cs"/>
              </a:rPr>
            </a:br>
            <a:r>
              <a:rPr lang="ru-RU" sz="6600" b="1" kern="1200" spc="50" dirty="0" smtClean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n-ea"/>
                <a:cs typeface="+mn-cs"/>
              </a:rPr>
              <a:t>Благодарю </a:t>
            </a:r>
            <a:r>
              <a:rPr lang="ru-RU" sz="6600" b="1" kern="1200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n-ea"/>
                <a:cs typeface="+mn-cs"/>
              </a:rPr>
              <a:t/>
            </a:r>
            <a:br>
              <a:rPr lang="ru-RU" sz="6600" b="1" kern="1200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n-ea"/>
                <a:cs typeface="+mn-cs"/>
              </a:rPr>
            </a:br>
            <a:r>
              <a:rPr lang="ru-RU" sz="6600" b="1" kern="1200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n-ea"/>
                <a:cs typeface="+mn-cs"/>
              </a:rPr>
              <a:t>за урок!</a:t>
            </a:r>
            <a:br>
              <a:rPr lang="ru-RU" sz="6600" b="1" kern="1200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101" y="2287229"/>
            <a:ext cx="2639797" cy="3151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53091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Droid Sans Fallback"/>
        <a:cs typeface="Droid Sans Fallback"/>
      </a:majorFont>
      <a:minorFont>
        <a:latin typeface="Calibri"/>
        <a:ea typeface="Droid Sans Fallback"/>
        <a:cs typeface="Droid Sans Fallback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Droid Sans Fallback"/>
        <a:cs typeface="Droid Sans Fallback"/>
      </a:majorFont>
      <a:minorFont>
        <a:latin typeface="Calibri"/>
        <a:ea typeface="Droid Sans Fallback"/>
        <a:cs typeface="Droid Sans Fallback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Droid Sans Fallback"/>
        <a:cs typeface="Droid Sans Fallback"/>
      </a:majorFont>
      <a:minorFont>
        <a:latin typeface="Calibri"/>
        <a:ea typeface="Droid Sans Fallback"/>
        <a:cs typeface="Droid Sans Fallback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Droid Sans Fallback"/>
        <a:cs typeface="Droid Sans Fallback"/>
      </a:majorFont>
      <a:minorFont>
        <a:latin typeface="Calibri"/>
        <a:ea typeface="Droid Sans Fallback"/>
        <a:cs typeface="Droid Sans Fallback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3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4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Шаблон оформления «Тетрадь в клетку»">
  <a:themeElements>
    <a:clrScheme name="Шаблон оформления «Тетрадь в клетку» 1">
      <a:dk1>
        <a:srgbClr val="663300"/>
      </a:dk1>
      <a:lt1>
        <a:srgbClr val="FFF8E2"/>
      </a:lt1>
      <a:dk2>
        <a:srgbClr val="996600"/>
      </a:dk2>
      <a:lt2>
        <a:srgbClr val="DDDDDD"/>
      </a:lt2>
      <a:accent1>
        <a:srgbClr val="92D0A4"/>
      </a:accent1>
      <a:accent2>
        <a:srgbClr val="BDAB71"/>
      </a:accent2>
      <a:accent3>
        <a:srgbClr val="FFFBEE"/>
      </a:accent3>
      <a:accent4>
        <a:srgbClr val="562A00"/>
      </a:accent4>
      <a:accent5>
        <a:srgbClr val="C7E4CF"/>
      </a:accent5>
      <a:accent6>
        <a:srgbClr val="AB9B66"/>
      </a:accent6>
      <a:hlink>
        <a:srgbClr val="FF9999"/>
      </a:hlink>
      <a:folHlink>
        <a:srgbClr val="E5DF94"/>
      </a:folHlink>
    </a:clrScheme>
    <a:fontScheme name="Шаблон оформления «Тетрадь в клетку»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Шаблон оформления «Тетрадь в клетку» 1">
        <a:dk1>
          <a:srgbClr val="663300"/>
        </a:dk1>
        <a:lt1>
          <a:srgbClr val="FFF8E2"/>
        </a:lt1>
        <a:dk2>
          <a:srgbClr val="996600"/>
        </a:dk2>
        <a:lt2>
          <a:srgbClr val="DDDDDD"/>
        </a:lt2>
        <a:accent1>
          <a:srgbClr val="92D0A4"/>
        </a:accent1>
        <a:accent2>
          <a:srgbClr val="BDAB71"/>
        </a:accent2>
        <a:accent3>
          <a:srgbClr val="FFFBEE"/>
        </a:accent3>
        <a:accent4>
          <a:srgbClr val="562A00"/>
        </a:accent4>
        <a:accent5>
          <a:srgbClr val="C7E4CF"/>
        </a:accent5>
        <a:accent6>
          <a:srgbClr val="AB9B66"/>
        </a:accent6>
        <a:hlink>
          <a:srgbClr val="FF9999"/>
        </a:hlink>
        <a:folHlink>
          <a:srgbClr val="E5DF9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«Тетрадь в клетку» 2">
        <a:dk1>
          <a:srgbClr val="663300"/>
        </a:dk1>
        <a:lt1>
          <a:srgbClr val="F8F8F8"/>
        </a:lt1>
        <a:dk2>
          <a:srgbClr val="3366CC"/>
        </a:dk2>
        <a:lt2>
          <a:srgbClr val="CCECFF"/>
        </a:lt2>
        <a:accent1>
          <a:srgbClr val="93C4D0"/>
        </a:accent1>
        <a:accent2>
          <a:srgbClr val="BDAB71"/>
        </a:accent2>
        <a:accent3>
          <a:srgbClr val="FBFBFB"/>
        </a:accent3>
        <a:accent4>
          <a:srgbClr val="562A00"/>
        </a:accent4>
        <a:accent5>
          <a:srgbClr val="C8DEE4"/>
        </a:accent5>
        <a:accent6>
          <a:srgbClr val="AB9B66"/>
        </a:accent6>
        <a:hlink>
          <a:srgbClr val="E6B2BE"/>
        </a:hlink>
        <a:folHlink>
          <a:srgbClr val="E5DF9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«Тетрадь в клетку»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555555"/>
        </a:accent6>
        <a:hlink>
          <a:srgbClr val="96969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300</Words>
  <Application>Microsoft Office PowerPoint</Application>
  <PresentationFormat>Экран (4:3)</PresentationFormat>
  <Paragraphs>120</Paragraphs>
  <Slides>13</Slides>
  <Notes>5</Notes>
  <HiddenSlides>0</HiddenSlides>
  <MMClips>0</MMClips>
  <ScaleCrop>false</ScaleCrop>
  <HeadingPairs>
    <vt:vector size="6" baseType="variant">
      <vt:variant>
        <vt:lpstr>Тема</vt:lpstr>
      </vt:variant>
      <vt:variant>
        <vt:i4>11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5" baseType="lpstr">
      <vt:lpstr>Тема Office</vt:lpstr>
      <vt:lpstr>2_Тема Office</vt:lpstr>
      <vt:lpstr>3_Тема Office</vt:lpstr>
      <vt:lpstr>1_Тема Office</vt:lpstr>
      <vt:lpstr>4_Тема Office</vt:lpstr>
      <vt:lpstr>Оформление по умолчанию</vt:lpstr>
      <vt:lpstr>1_Оформление по умолчанию</vt:lpstr>
      <vt:lpstr>2_Оформление по умолчанию</vt:lpstr>
      <vt:lpstr>3_Оформление по умолчанию</vt:lpstr>
      <vt:lpstr>4_Оформление по умолчанию</vt:lpstr>
      <vt:lpstr>Шаблон оформления «Тетрадь в клетку»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Решение задач.</vt:lpstr>
      <vt:lpstr>№ 443 (г)</vt:lpstr>
      <vt:lpstr>№ 443 (г)</vt:lpstr>
      <vt:lpstr>№ 443 (г)</vt:lpstr>
      <vt:lpstr>№ 443</vt:lpstr>
      <vt:lpstr>Презентация PowerPoint</vt:lpstr>
      <vt:lpstr>  Благодарю  за урок!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катя</dc:creator>
  <cp:lastModifiedBy>катя</cp:lastModifiedBy>
  <cp:revision>10</cp:revision>
  <dcterms:created xsi:type="dcterms:W3CDTF">2016-09-09T18:11:08Z</dcterms:created>
  <dcterms:modified xsi:type="dcterms:W3CDTF">2016-09-11T19:46:55Z</dcterms:modified>
</cp:coreProperties>
</file>